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5" r:id="rId3"/>
    <p:sldId id="410" r:id="rId4"/>
    <p:sldId id="420" r:id="rId5"/>
    <p:sldId id="411" r:id="rId6"/>
    <p:sldId id="41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zh-CN" sz="6800">
                <a:solidFill>
                  <a:srgbClr val="FF0000"/>
                </a:solidFill>
              </a:rPr>
              <a:t>同样的心情 一样的期待</a:t>
            </a:r>
            <a:endParaRPr lang="zh-CN" altLang="zh-CN" sz="680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 sz="3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sz="3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电商</a:t>
            </a:r>
            <a:r>
              <a:rPr lang="en-US" altLang="zh-CN" sz="3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</a:t>
            </a:r>
            <a:r>
              <a:rPr lang="zh-CN" altLang="en-US" sz="30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家长会</a:t>
            </a:r>
            <a:endParaRPr lang="zh-CN" altLang="en-US" sz="30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语文之星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彭语谦、马增祥、范舒晴、杨静怡、万思敏、邓乐意、陈    晴、陈静仪、颜金灿、许诗颖、赖文雅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数学之星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彭语谦、马增祥、杨静怡、仝家瑞、颜金灿、郭迎韵、陈慧莹、饶鹏豪、林艺瀚、万思敏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数学之星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彭语谦、马增祥、杨静怡、仝家瑞、颜金灿、郭迎韵、陈慧莹、饶鹏豪、林艺瀚、万思敏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490345"/>
            <a:ext cx="10968990" cy="4759325"/>
          </a:xfrm>
        </p:spPr>
        <p:txBody>
          <a:bodyPr/>
          <a:p>
            <a:r>
              <a:rPr lang="zh-CN" altLang="en-US"/>
              <a:t>谢谢观看！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18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同样的心情 一样的期待</vt:lpstr>
      <vt:lpstr>语文之星</vt:lpstr>
      <vt:lpstr>数学之星</vt:lpstr>
      <vt:lpstr>数学之星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lhy</cp:lastModifiedBy>
  <cp:revision>161</cp:revision>
  <dcterms:created xsi:type="dcterms:W3CDTF">2019-06-19T02:08:00Z</dcterms:created>
  <dcterms:modified xsi:type="dcterms:W3CDTF">2025-06-24T10:13:55Z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