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handoutMasterIdLst>
    <p:handoutMasterId r:id="rId13"/>
  </p:handoutMasterIdLst>
  <p:sldIdLst>
    <p:sldId id="409" r:id="rId3"/>
    <p:sldId id="422" r:id="rId4"/>
    <p:sldId id="441" r:id="rId5"/>
    <p:sldId id="412" r:id="rId6"/>
    <p:sldId id="451" r:id="rId7"/>
    <p:sldId id="413" r:id="rId8"/>
    <p:sldId id="445" r:id="rId9"/>
    <p:sldId id="420" r:id="rId10"/>
    <p:sldId id="421" r:id="rId12"/>
  </p:sldIdLst>
  <p:sldSz cx="12192000" cy="6858000"/>
  <p:notesSz cx="6858000" cy="9144000"/>
  <p:custShowLst>
    <p:custShow name="自定义放映1" id="0">
      <p:sldLst>
        <p:sld r:id="rId5"/>
        <p:sld r:id="rId6"/>
        <p:sld r:id="rId7"/>
        <p:sld r:id="rId8"/>
        <p:sld r:id="rId9"/>
        <p:sld r:id="rId10"/>
      </p:sldLst>
    </p:custShow>
  </p:custShow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custShow id="0"/>
  </p:showPr>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5"/>
        <p:guide pos="392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80" y="2298700"/>
            <a:ext cx="9799320" cy="1186180"/>
          </a:xfrm>
        </p:spPr>
        <p:txBody>
          <a:bodyPr lIns="90000" tIns="46800" rIns="90000" bIns="46800" anchor="b" anchorCtr="0">
            <a:normAutofit/>
          </a:bodyPr>
          <a:lstStyle>
            <a:lvl1pPr algn="l">
              <a:defRPr sz="2400" b="1" i="0" u="none" strike="noStrike" kern="1200" cap="none" spc="300" normalizeH="0" baseline="0">
                <a:solidFill>
                  <a:schemeClr val="accent5"/>
                </a:solidFill>
                <a:effectLst/>
                <a:uFillTx/>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80" y="3560445"/>
            <a:ext cx="9799320" cy="636270"/>
          </a:xfrm>
        </p:spPr>
        <p:txBody>
          <a:bodyPr lIns="90000" tIns="46800" rIns="90000" bIns="46800">
            <a:noAutofit/>
            <a:scene3d>
              <a:camera prst="orthographicFront"/>
              <a:lightRig rig="threePt" dir="t"/>
            </a:scene3d>
          </a:bodyPr>
          <a:lstStyle>
            <a:lvl1pPr marL="0" indent="0" algn="l" eaLnBrk="1" fontAlgn="auto" latinLnBrk="0" hangingPunct="1">
              <a:lnSpc>
                <a:spcPct val="110000"/>
              </a:lnSpc>
              <a:buNone/>
              <a:defRPr sz="3600" u="none" strike="noStrike" kern="1200" cap="none" spc="200" normalizeH="0" baseline="0">
                <a:ln/>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scene3d>
              <a:camera prst="orthographicFront"/>
              <a:lightRig rig="threePt" dir="t"/>
            </a:scene3d>
          </a:bodyPr>
          <a:lstStyle>
            <a:lvl1pPr>
              <a:defRPr>
                <a:solidFill>
                  <a:schemeClr val="tx1"/>
                </a:solidFill>
                <a:effectLst/>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scene3d>
              <a:camera prst="orthographicFront"/>
              <a:lightRig rig="threePt" dir="t"/>
            </a:scene3d>
          </a:bodyPr>
          <a:lstStyle>
            <a:lvl1pPr marL="0" indent="0" eaLnBrk="1" fontAlgn="auto" latinLnBrk="0" hangingPunct="1">
              <a:lnSpc>
                <a:spcPct val="130000"/>
              </a:lnSpc>
              <a:buNone/>
              <a:defRPr lang="zh-CN" altLang="en-US">
                <a:solidFill>
                  <a:schemeClr val="tx1"/>
                </a:solidFill>
                <a:effectLs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rgbClr val="C00000"/>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 pos="1609725" algn="l"/>
                <a:tab pos="1609725" algn="l"/>
                <a:tab pos="1609725" algn="l"/>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hf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3.xml"/><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4.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66.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69.xml"/><Relationship Id="rId4" Type="http://schemas.openxmlformats.org/officeDocument/2006/relationships/image" Target="../media/image7.png"/><Relationship Id="rId3" Type="http://schemas.openxmlformats.org/officeDocument/2006/relationships/tags" Target="../tags/tag68.xml"/><Relationship Id="rId2" Type="http://schemas.microsoft.com/office/2007/relationships/media" Target="file:///C:\&#39640;&#26657;&#39064;&#24211;&#21046;&#20316;&#31995;&#32479;&#21103;&#26412;\startfile\ExtractFile\&#23459;&#20256;&#29255;.mp4" TargetMode="External"/><Relationship Id="rId1" Type="http://schemas.openxmlformats.org/officeDocument/2006/relationships/video" Target="file:///C:\&#39640;&#26657;&#39064;&#24211;&#21046;&#20316;&#31995;&#32479;&#21103;&#26412;\startfile\ExtractFile\&#23459;&#20256;&#29255;.mp4" TargetMode="Externa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4.xml"/><Relationship Id="rId2" Type="http://schemas.openxmlformats.org/officeDocument/2006/relationships/tags" Target="../tags/tag71.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72.xml"/><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540" y="0"/>
            <a:ext cx="12192000" cy="6858000"/>
            <a:chOff x="0" y="0"/>
            <a:chExt cx="19200" cy="10800"/>
          </a:xfrm>
        </p:grpSpPr>
        <p:pic>
          <p:nvPicPr>
            <p:cNvPr id="12" name="图片 11" descr="图片包含 灯光, 橙子, 亮, 桌子&#10;&#10;描述已自动生成"/>
            <p:cNvPicPr>
              <a:picLocks noChangeAspect="1"/>
            </p:cNvPicPr>
            <p:nvPr/>
          </p:nvPicPr>
          <p:blipFill>
            <a:blip r:embed="rId1"/>
            <a:stretch>
              <a:fillRect/>
            </a:stretch>
          </p:blipFill>
          <p:spPr>
            <a:xfrm>
              <a:off x="0" y="0"/>
              <a:ext cx="19200" cy="9943"/>
            </a:xfrm>
            <a:prstGeom prst="rect">
              <a:avLst/>
            </a:prstGeom>
          </p:spPr>
        </p:pic>
        <p:sp>
          <p:nvSpPr>
            <p:cNvPr id="13" name="矩形 12"/>
            <p:cNvSpPr/>
            <p:nvPr/>
          </p:nvSpPr>
          <p:spPr>
            <a:xfrm>
              <a:off x="0" y="0"/>
              <a:ext cx="19200" cy="10800"/>
            </a:xfrm>
            <a:prstGeom prst="rect">
              <a:avLst/>
            </a:prstGeom>
            <a:gradFill flip="none" rotWithShape="1">
              <a:gsLst>
                <a:gs pos="0">
                  <a:srgbClr val="CC0000">
                    <a:lumMod val="88000"/>
                    <a:lumOff val="12000"/>
                  </a:srgbClr>
                </a:gs>
                <a:gs pos="49000">
                  <a:srgbClr val="790033">
                    <a:alpha val="58000"/>
                  </a:srgbClr>
                </a:gs>
                <a:gs pos="100000">
                  <a:srgbClr val="000066">
                    <a:alpha val="54000"/>
                  </a:srgb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0" name="文本框 19"/>
            <p:cNvSpPr txBox="1"/>
            <p:nvPr/>
          </p:nvSpPr>
          <p:spPr>
            <a:xfrm>
              <a:off x="1143" y="708"/>
              <a:ext cx="2322" cy="2787"/>
            </a:xfrm>
            <a:prstGeom prst="rect">
              <a:avLst/>
            </a:prstGeom>
            <a:noFill/>
          </p:spPr>
          <p:txBody>
            <a:bodyPr wrap="none" lIns="0" tIns="0" rIns="0" bIns="0" rtlCol="0" anchor="ctr" anchorCtr="1">
              <a:spAutoFit/>
            </a:bodyPr>
            <a:lstStyle>
              <a:defPPr>
                <a:defRPr lang="zh-CN"/>
              </a:defPPr>
              <a:lvl1pPr>
                <a:defRPr sz="15000">
                  <a:blipFill dpi="0" rotWithShape="1">
                    <a:blip r:embed="rId2"/>
                    <a:srcRect/>
                    <a:stretch>
                      <a:fillRect/>
                    </a:stretch>
                  </a:blipFill>
                  <a:effectLst>
                    <a:outerShdw blurRad="38100" dist="38100" dir="2700000" algn="tl">
                      <a:srgbClr val="000000">
                        <a:alpha val="43137"/>
                      </a:srgbClr>
                    </a:outerShdw>
                  </a:effectLst>
                  <a:latin typeface="中山行书百年纪念版" panose="02010609000101010101" pitchFamily="49" charset="-122"/>
                  <a:ea typeface="长城行楷体" panose="02010609000101010101" pitchFamily="49" charset="-122"/>
                </a:defRPr>
              </a:lvl1pPr>
            </a:lstStyle>
            <a:p>
              <a:pPr lvl="0"/>
              <a:r>
                <a:rPr lang="zh-CN" altLang="en-US" sz="11500" dirty="0">
                  <a:latin typeface="宋体" panose="02010600030101010101" pitchFamily="2" charset="-122"/>
                  <a:ea typeface="宋体" panose="02010600030101010101" pitchFamily="2" charset="-122"/>
                </a:rPr>
                <a:t>不</a:t>
              </a:r>
              <a:endParaRPr kumimoji="0" lang="zh-CN" altLang="en-US" sz="11500" b="0" i="0" u="none" strike="noStrike" kern="1200" cap="none" spc="0" normalizeH="0" baseline="0" noProof="0" dirty="0">
                <a:ln>
                  <a:noFill/>
                </a:ln>
                <a:blipFill dpi="0" rotWithShape="1">
                  <a:blip r:embed="rId2"/>
                  <a:srcRect/>
                  <a:stretch>
                    <a:fillRect/>
                  </a:stretch>
                </a:blip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21" name="文本框 20"/>
            <p:cNvSpPr txBox="1"/>
            <p:nvPr/>
          </p:nvSpPr>
          <p:spPr>
            <a:xfrm>
              <a:off x="2837" y="1095"/>
              <a:ext cx="2322" cy="2787"/>
            </a:xfrm>
            <a:prstGeom prst="rect">
              <a:avLst/>
            </a:prstGeom>
            <a:noFill/>
          </p:spPr>
          <p:txBody>
            <a:bodyPr wrap="none" lIns="0" tIns="0" rIns="0" bIns="0" rtlCol="0" anchor="ctr" anchorCtr="1">
              <a:spAutoFit/>
            </a:bodyPr>
            <a:lstStyle>
              <a:defPPr>
                <a:defRPr lang="zh-CN"/>
              </a:defPPr>
              <a:lvl1pPr>
                <a:defRPr sz="15000">
                  <a:blipFill dpi="0" rotWithShape="1">
                    <a:blip r:embed="rId2"/>
                    <a:srcRect/>
                    <a:stretch>
                      <a:fillRect/>
                    </a:stretch>
                  </a:blipFill>
                  <a:effectLst>
                    <a:outerShdw blurRad="38100" dist="38100" dir="2700000" algn="tl">
                      <a:srgbClr val="000000">
                        <a:alpha val="43137"/>
                      </a:srgbClr>
                    </a:outerShdw>
                  </a:effectLst>
                  <a:latin typeface="中山行书百年纪念版" panose="02010609000101010101" pitchFamily="49" charset="-122"/>
                  <a:ea typeface="长城行楷体" panose="02010609000101010101" pitchFamily="49" charset="-122"/>
                </a:defRPr>
              </a:lvl1pPr>
            </a:lstStyle>
            <a:p>
              <a:pPr lvl="0"/>
              <a:r>
                <a:rPr lang="zh-CN" altLang="en-US" sz="11500" dirty="0">
                  <a:latin typeface="宋体" panose="02010600030101010101" pitchFamily="2" charset="-122"/>
                  <a:ea typeface="宋体" panose="02010600030101010101" pitchFamily="2" charset="-122"/>
                </a:rPr>
                <a:t>忘</a:t>
              </a:r>
              <a:endParaRPr kumimoji="0" lang="zh-CN" altLang="en-US" sz="11500" b="0" i="0" u="none" strike="noStrike" kern="1200" cap="none" spc="0" normalizeH="0" baseline="0" noProof="0" dirty="0">
                <a:ln>
                  <a:noFill/>
                </a:ln>
                <a:blipFill dpi="0" rotWithShape="1">
                  <a:blip r:embed="rId2"/>
                  <a:srcRect/>
                  <a:stretch>
                    <a:fillRect/>
                  </a:stretch>
                </a:blip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22" name="文本框 21"/>
            <p:cNvSpPr txBox="1"/>
            <p:nvPr/>
          </p:nvSpPr>
          <p:spPr>
            <a:xfrm>
              <a:off x="4506" y="430"/>
              <a:ext cx="2787" cy="3344"/>
            </a:xfrm>
            <a:prstGeom prst="rect">
              <a:avLst/>
            </a:prstGeom>
            <a:noFill/>
          </p:spPr>
          <p:txBody>
            <a:bodyPr wrap="none" lIns="0" tIns="0" rIns="0" bIns="0" rtlCol="0" anchor="ctr" anchorCtr="1">
              <a:spAutoFit/>
            </a:bodyPr>
            <a:lstStyle>
              <a:defPPr>
                <a:defRPr lang="zh-CN"/>
              </a:defPPr>
              <a:lvl1pPr>
                <a:defRPr sz="15000">
                  <a:blipFill dpi="0" rotWithShape="1">
                    <a:blip r:embed="rId2"/>
                    <a:srcRect/>
                    <a:stretch>
                      <a:fillRect/>
                    </a:stretch>
                  </a:blipFill>
                  <a:effectLst>
                    <a:outerShdw blurRad="38100" dist="38100" dir="2700000" algn="tl">
                      <a:srgbClr val="000000">
                        <a:alpha val="43137"/>
                      </a:srgbClr>
                    </a:outerShdw>
                  </a:effectLst>
                  <a:latin typeface="中山行书百年纪念版" panose="02010609000101010101" pitchFamily="49" charset="-122"/>
                  <a:ea typeface="长城行楷体" panose="02010609000101010101" pitchFamily="49" charset="-122"/>
                </a:defRPr>
              </a:lvl1pPr>
            </a:lstStyle>
            <a:p>
              <a:pPr lvl="0"/>
              <a:r>
                <a:rPr lang="zh-CN" altLang="en-US" sz="13800" dirty="0">
                  <a:latin typeface="宋体" panose="02010600030101010101" pitchFamily="2" charset="-122"/>
                  <a:ea typeface="宋体" panose="02010600030101010101" pitchFamily="2" charset="-122"/>
                </a:rPr>
                <a:t>初</a:t>
              </a:r>
              <a:endParaRPr kumimoji="0" lang="zh-CN" altLang="en-US" sz="13800" b="0" i="0" u="none" strike="noStrike" kern="1200" cap="none" spc="0" normalizeH="0" baseline="0" noProof="0" dirty="0">
                <a:ln>
                  <a:noFill/>
                </a:ln>
                <a:blipFill dpi="0" rotWithShape="1">
                  <a:blip r:embed="rId2"/>
                  <a:srcRect/>
                  <a:stretch>
                    <a:fillRect/>
                  </a:stretch>
                </a:blip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23" name="文本框 22"/>
            <p:cNvSpPr txBox="1"/>
            <p:nvPr/>
          </p:nvSpPr>
          <p:spPr>
            <a:xfrm>
              <a:off x="6631" y="1271"/>
              <a:ext cx="2322" cy="2787"/>
            </a:xfrm>
            <a:prstGeom prst="rect">
              <a:avLst/>
            </a:prstGeom>
            <a:noFill/>
          </p:spPr>
          <p:txBody>
            <a:bodyPr wrap="none" lIns="0" tIns="0" rIns="0" bIns="0" rtlCol="0" anchor="ctr" anchorCtr="1">
              <a:spAutoFit/>
            </a:bodyPr>
            <a:lstStyle>
              <a:defPPr>
                <a:defRPr lang="zh-CN"/>
              </a:defPPr>
              <a:lvl1pPr>
                <a:defRPr sz="15000">
                  <a:blipFill dpi="0" rotWithShape="1">
                    <a:blip r:embed="rId2"/>
                    <a:srcRect/>
                    <a:stretch>
                      <a:fillRect/>
                    </a:stretch>
                  </a:blipFill>
                  <a:effectLst>
                    <a:outerShdw blurRad="38100" dist="38100" dir="2700000" algn="tl">
                      <a:srgbClr val="000000">
                        <a:alpha val="43137"/>
                      </a:srgbClr>
                    </a:outerShdw>
                  </a:effectLst>
                  <a:latin typeface="中山行书百年纪念版" panose="02010609000101010101" pitchFamily="49" charset="-122"/>
                  <a:ea typeface="长城行楷体" panose="02010609000101010101" pitchFamily="49" charset="-122"/>
                </a:defRPr>
              </a:lvl1pPr>
            </a:lstStyle>
            <a:p>
              <a:pPr lvl="0"/>
              <a:r>
                <a:rPr lang="zh-CN" altLang="en-US" sz="11500" dirty="0">
                  <a:latin typeface="宋体" panose="02010600030101010101" pitchFamily="2" charset="-122"/>
                  <a:ea typeface="宋体" panose="02010600030101010101" pitchFamily="2" charset="-122"/>
                </a:rPr>
                <a:t>心</a:t>
              </a:r>
              <a:endParaRPr kumimoji="0" lang="zh-CN" altLang="en-US" sz="11500" b="0" i="0" u="none" strike="noStrike" kern="1200" cap="none" spc="0" normalizeH="0" baseline="0" noProof="0" dirty="0">
                <a:ln>
                  <a:noFill/>
                </a:ln>
                <a:blipFill dpi="0" rotWithShape="1">
                  <a:blip r:embed="rId2"/>
                  <a:srcRect/>
                  <a:stretch>
                    <a:fillRect/>
                  </a:stretch>
                </a:blip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24" name="文本框 23"/>
            <p:cNvSpPr txBox="1"/>
            <p:nvPr/>
          </p:nvSpPr>
          <p:spPr>
            <a:xfrm>
              <a:off x="8692" y="1095"/>
              <a:ext cx="2787" cy="3344"/>
            </a:xfrm>
            <a:prstGeom prst="rect">
              <a:avLst/>
            </a:prstGeom>
            <a:noFill/>
          </p:spPr>
          <p:txBody>
            <a:bodyPr wrap="none" lIns="0" tIns="0" rIns="0" bIns="0" rtlCol="0" anchor="ctr" anchorCtr="1">
              <a:spAutoFit/>
            </a:bodyPr>
            <a:lstStyle>
              <a:defPPr>
                <a:defRPr lang="zh-CN"/>
              </a:defPPr>
              <a:lvl1pPr>
                <a:defRPr sz="15000">
                  <a:blipFill dpi="0" rotWithShape="1">
                    <a:blip r:embed="rId2"/>
                    <a:srcRect/>
                    <a:stretch>
                      <a:fillRect/>
                    </a:stretch>
                  </a:blipFill>
                  <a:effectLst>
                    <a:outerShdw blurRad="38100" dist="38100" dir="2700000" algn="tl">
                      <a:srgbClr val="000000">
                        <a:alpha val="43137"/>
                      </a:srgbClr>
                    </a:outerShdw>
                  </a:effectLst>
                  <a:latin typeface="中山行书百年纪念版" panose="02010609000101010101" pitchFamily="49" charset="-122"/>
                  <a:ea typeface="长城行楷体" panose="02010609000101010101" pitchFamily="49" charset="-122"/>
                </a:defRPr>
              </a:lvl1pPr>
            </a:lstStyle>
            <a:p>
              <a:pPr lvl="0"/>
              <a:r>
                <a:rPr lang="zh-CN" altLang="en-US" sz="13800" dirty="0">
                  <a:latin typeface="宋体" panose="02010600030101010101" pitchFamily="2" charset="-122"/>
                  <a:ea typeface="宋体" panose="02010600030101010101" pitchFamily="2" charset="-122"/>
                </a:rPr>
                <a:t>牢</a:t>
              </a:r>
              <a:endParaRPr kumimoji="0" lang="zh-CN" altLang="en-US" sz="13800" b="0" i="0" u="none" strike="noStrike" kern="1200" cap="none" spc="0" normalizeH="0" baseline="0" noProof="0" dirty="0">
                <a:ln>
                  <a:noFill/>
                </a:ln>
                <a:blipFill dpi="0" rotWithShape="1">
                  <a:blip r:embed="rId2"/>
                  <a:srcRect/>
                  <a:stretch>
                    <a:fillRect/>
                  </a:stretch>
                </a:blip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26" name="文本框 25"/>
            <p:cNvSpPr txBox="1"/>
            <p:nvPr/>
          </p:nvSpPr>
          <p:spPr>
            <a:xfrm>
              <a:off x="10301" y="2221"/>
              <a:ext cx="2322" cy="2787"/>
            </a:xfrm>
            <a:prstGeom prst="rect">
              <a:avLst/>
            </a:prstGeom>
            <a:noFill/>
          </p:spPr>
          <p:txBody>
            <a:bodyPr wrap="none" lIns="0" tIns="0" rIns="0" bIns="0" rtlCol="0" anchor="ctr" anchorCtr="1">
              <a:spAutoFit/>
            </a:bodyPr>
            <a:lstStyle>
              <a:defPPr>
                <a:defRPr lang="zh-CN"/>
              </a:defPPr>
              <a:lvl1pPr>
                <a:defRPr sz="15000">
                  <a:blipFill dpi="0" rotWithShape="1">
                    <a:blip r:embed="rId2"/>
                    <a:srcRect/>
                    <a:stretch>
                      <a:fillRect/>
                    </a:stretch>
                  </a:blipFill>
                  <a:effectLst>
                    <a:outerShdw blurRad="38100" dist="38100" dir="2700000" algn="tl">
                      <a:srgbClr val="000000">
                        <a:alpha val="43137"/>
                      </a:srgbClr>
                    </a:outerShdw>
                  </a:effectLst>
                  <a:latin typeface="中山行书百年纪念版" panose="02010609000101010101" pitchFamily="49" charset="-122"/>
                  <a:ea typeface="长城行楷体" panose="02010609000101010101" pitchFamily="49" charset="-122"/>
                </a:defRPr>
              </a:lvl1pPr>
            </a:lstStyle>
            <a:p>
              <a:pPr lvl="0"/>
              <a:r>
                <a:rPr lang="zh-CN" altLang="en-US" sz="11500" dirty="0">
                  <a:latin typeface="宋体" panose="02010600030101010101" pitchFamily="2" charset="-122"/>
                  <a:ea typeface="宋体" panose="02010600030101010101" pitchFamily="2" charset="-122"/>
                </a:rPr>
                <a:t>记</a:t>
              </a:r>
              <a:endParaRPr kumimoji="0" lang="zh-CN" altLang="en-US" sz="11500" b="0" i="0" u="none" strike="noStrike" kern="1200" cap="none" spc="0" normalizeH="0" baseline="0" noProof="0" dirty="0">
                <a:ln>
                  <a:noFill/>
                </a:ln>
                <a:blipFill dpi="0" rotWithShape="1">
                  <a:blip r:embed="rId2"/>
                  <a:srcRect/>
                  <a:stretch>
                    <a:fillRect/>
                  </a:stretch>
                </a:blip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27" name="文本框 26"/>
            <p:cNvSpPr txBox="1"/>
            <p:nvPr/>
          </p:nvSpPr>
          <p:spPr>
            <a:xfrm>
              <a:off x="12308" y="2041"/>
              <a:ext cx="2322" cy="2787"/>
            </a:xfrm>
            <a:prstGeom prst="rect">
              <a:avLst/>
            </a:prstGeom>
            <a:noFill/>
          </p:spPr>
          <p:txBody>
            <a:bodyPr wrap="none" lIns="0" tIns="0" rIns="0" bIns="0" rtlCol="0" anchor="ctr" anchorCtr="1">
              <a:spAutoFit/>
            </a:bodyPr>
            <a:lstStyle>
              <a:defPPr>
                <a:defRPr lang="zh-CN"/>
              </a:defPPr>
              <a:lvl1pPr>
                <a:defRPr sz="15000">
                  <a:blipFill dpi="0" rotWithShape="1">
                    <a:blip r:embed="rId2"/>
                    <a:srcRect/>
                    <a:stretch>
                      <a:fillRect/>
                    </a:stretch>
                  </a:blipFill>
                  <a:effectLst>
                    <a:outerShdw blurRad="38100" dist="38100" dir="2700000" algn="tl">
                      <a:srgbClr val="000000">
                        <a:alpha val="43137"/>
                      </a:srgbClr>
                    </a:outerShdw>
                  </a:effectLst>
                  <a:latin typeface="中山行书百年纪念版" panose="02010609000101010101" pitchFamily="49" charset="-122"/>
                  <a:ea typeface="长城行楷体" panose="02010609000101010101" pitchFamily="49" charset="-122"/>
                </a:defRPr>
              </a:lvl1pPr>
            </a:lstStyle>
            <a:p>
              <a:pPr lvl="0"/>
              <a:r>
                <a:rPr lang="zh-CN" altLang="en-US" sz="11500" dirty="0">
                  <a:latin typeface="宋体" panose="02010600030101010101" pitchFamily="2" charset="-122"/>
                  <a:ea typeface="宋体" panose="02010600030101010101" pitchFamily="2" charset="-122"/>
                </a:rPr>
                <a:t>使</a:t>
              </a:r>
              <a:endParaRPr kumimoji="0" lang="zh-CN" altLang="en-US" sz="11500" b="0" i="0" u="none" strike="noStrike" kern="1200" cap="none" spc="0" normalizeH="0" baseline="0" noProof="0" dirty="0">
                <a:ln>
                  <a:noFill/>
                </a:ln>
                <a:blipFill dpi="0" rotWithShape="1">
                  <a:blip r:embed="rId2"/>
                  <a:srcRect/>
                  <a:stretch>
                    <a:fillRect/>
                  </a:stretch>
                </a:blip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28" name="文本框 27"/>
            <p:cNvSpPr txBox="1"/>
            <p:nvPr/>
          </p:nvSpPr>
          <p:spPr>
            <a:xfrm>
              <a:off x="13967" y="2351"/>
              <a:ext cx="2322" cy="2787"/>
            </a:xfrm>
            <a:prstGeom prst="rect">
              <a:avLst/>
            </a:prstGeom>
            <a:noFill/>
          </p:spPr>
          <p:txBody>
            <a:bodyPr wrap="none" lIns="0" tIns="0" rIns="0" bIns="0" rtlCol="0" anchor="ctr" anchorCtr="1">
              <a:spAutoFit/>
            </a:bodyPr>
            <a:lstStyle>
              <a:defPPr>
                <a:defRPr lang="zh-CN"/>
              </a:defPPr>
              <a:lvl1pPr>
                <a:defRPr sz="15000">
                  <a:blipFill dpi="0" rotWithShape="1">
                    <a:blip r:embed="rId2"/>
                    <a:srcRect/>
                    <a:stretch>
                      <a:fillRect/>
                    </a:stretch>
                  </a:blipFill>
                  <a:effectLst>
                    <a:outerShdw blurRad="38100" dist="38100" dir="2700000" algn="tl">
                      <a:srgbClr val="000000">
                        <a:alpha val="43137"/>
                      </a:srgbClr>
                    </a:outerShdw>
                  </a:effectLst>
                  <a:latin typeface="中山行书百年纪念版" panose="02010609000101010101" pitchFamily="49" charset="-122"/>
                  <a:ea typeface="长城行楷体" panose="02010609000101010101" pitchFamily="49" charset="-122"/>
                </a:defRPr>
              </a:lvl1pPr>
            </a:lstStyle>
            <a:p>
              <a:pPr lvl="0"/>
              <a:r>
                <a:rPr lang="zh-CN" altLang="en-US" sz="11500" dirty="0">
                  <a:latin typeface="宋体" panose="02010600030101010101" pitchFamily="2" charset="-122"/>
                  <a:ea typeface="宋体" panose="02010600030101010101" pitchFamily="2" charset="-122"/>
                </a:rPr>
                <a:t>命</a:t>
              </a:r>
              <a:endParaRPr kumimoji="0" lang="zh-CN" altLang="en-US" sz="11500" b="0" i="0" u="none" strike="noStrike" kern="1200" cap="none" spc="0" normalizeH="0" baseline="0" noProof="0" dirty="0">
                <a:ln>
                  <a:noFill/>
                </a:ln>
                <a:blipFill dpi="0" rotWithShape="1">
                  <a:blip r:embed="rId2"/>
                  <a:srcRect/>
                  <a:stretch>
                    <a:fillRect/>
                  </a:stretch>
                </a:blip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pic>
          <p:nvPicPr>
            <p:cNvPr id="29" name="图片 28" descr="电脑萤幕画面&#10;&#10;描述已自动生成"/>
            <p:cNvPicPr>
              <a:picLocks noChangeAspect="1"/>
            </p:cNvPicPr>
            <p:nvPr/>
          </p:nvPicPr>
          <p:blipFill>
            <a:blip r:embed="rId3"/>
            <a:stretch>
              <a:fillRect/>
            </a:stretch>
          </p:blipFill>
          <p:spPr>
            <a:xfrm flipH="1">
              <a:off x="714" y="3988"/>
              <a:ext cx="11179" cy="1680"/>
            </a:xfrm>
            <a:prstGeom prst="rect">
              <a:avLst/>
            </a:prstGeom>
          </p:spPr>
        </p:pic>
        <p:sp>
          <p:nvSpPr>
            <p:cNvPr id="31" name="文本框 30"/>
            <p:cNvSpPr txBox="1"/>
            <p:nvPr/>
          </p:nvSpPr>
          <p:spPr>
            <a:xfrm>
              <a:off x="1802" y="4319"/>
              <a:ext cx="4886" cy="1018"/>
            </a:xfrm>
            <a:prstGeom prst="rect">
              <a:avLst/>
            </a:prstGeom>
            <a:noFill/>
          </p:spPr>
          <p:txBody>
            <a:bodyPr wrap="square" rtlCol="0">
              <a:spAutoFit/>
            </a:bodyPr>
            <a:lstStyle/>
            <a:p>
              <a:r>
                <a:rPr lang="zh-CN" altLang="en-US" sz="3600" dirty="0">
                  <a:solidFill>
                    <a:schemeClr val="bg1"/>
                  </a:solidFill>
                  <a:latin typeface="宋体" panose="02010600030101010101" pitchFamily="2" charset="-122"/>
                  <a:ea typeface="宋体" panose="02010600030101010101" pitchFamily="2" charset="-122"/>
                </a:rPr>
                <a:t>主题教育活动</a:t>
              </a:r>
              <a:endParaRPr lang="zh-CN" altLang="en-US" sz="3600" dirty="0">
                <a:solidFill>
                  <a:schemeClr val="bg1"/>
                </a:solidFill>
                <a:latin typeface="宋体" panose="02010600030101010101" pitchFamily="2" charset="-122"/>
                <a:ea typeface="宋体" panose="02010600030101010101" pitchFamily="2" charset="-122"/>
              </a:endParaRPr>
            </a:p>
          </p:txBody>
        </p:sp>
      </p:gr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目录</a:t>
            </a:r>
            <a:endParaRPr lang="zh-CN" altLang="en-US"/>
          </a:p>
        </p:txBody>
      </p:sp>
      <p:pic>
        <p:nvPicPr>
          <p:cNvPr id="5" name="图片 4"/>
          <p:cNvPicPr>
            <a:picLocks noChangeAspect="1"/>
          </p:cNvPicPr>
          <p:nvPr/>
        </p:nvPicPr>
        <p:blipFill>
          <a:blip r:embed="rId1"/>
          <a:stretch>
            <a:fillRect/>
          </a:stretch>
        </p:blipFill>
        <p:spPr>
          <a:xfrm>
            <a:off x="2823845" y="2113280"/>
            <a:ext cx="929005" cy="944245"/>
          </a:xfrm>
          <a:prstGeom prst="rect">
            <a:avLst/>
          </a:prstGeom>
        </p:spPr>
      </p:pic>
      <p:sp>
        <p:nvSpPr>
          <p:cNvPr id="6" name="文本框 5"/>
          <p:cNvSpPr txBox="1"/>
          <p:nvPr/>
        </p:nvSpPr>
        <p:spPr>
          <a:xfrm>
            <a:off x="4231005" y="2112645"/>
            <a:ext cx="3423920" cy="1076325"/>
          </a:xfrm>
          <a:prstGeom prst="rect">
            <a:avLst/>
          </a:prstGeom>
          <a:noFill/>
        </p:spPr>
        <p:txBody>
          <a:bodyPr wrap="square" rtlCol="0">
            <a:spAutoFit/>
          </a:bodyPr>
          <a:p>
            <a:pPr algn="l"/>
            <a:r>
              <a:rPr lang="zh-CN" altLang="en-US" sz="3200" b="1" dirty="0">
                <a:solidFill>
                  <a:srgbClr val="C7000B"/>
                </a:solidFill>
                <a:latin typeface="+mn-ea"/>
                <a:sym typeface="+mn-ea"/>
              </a:rPr>
              <a:t>第一部分</a:t>
            </a:r>
            <a:endParaRPr lang="zh-CN" altLang="en-US" sz="3200" b="1" dirty="0">
              <a:solidFill>
                <a:srgbClr val="C7000B"/>
              </a:solidFill>
              <a:latin typeface="+mn-ea"/>
            </a:endParaRPr>
          </a:p>
          <a:p>
            <a:r>
              <a:rPr lang="zh-CN" altLang="en-US" sz="3200" b="1" dirty="0">
                <a:solidFill>
                  <a:srgbClr val="C7000B"/>
                </a:solidFill>
                <a:latin typeface="+mn-ea"/>
              </a:rPr>
              <a:t>不忘初心</a:t>
            </a:r>
            <a:endParaRPr lang="zh-CN" altLang="en-US" sz="3200" b="1" dirty="0">
              <a:solidFill>
                <a:srgbClr val="C7000B"/>
              </a:solidFill>
              <a:latin typeface="+mn-ea"/>
            </a:endParaRPr>
          </a:p>
        </p:txBody>
      </p:sp>
      <p:pic>
        <p:nvPicPr>
          <p:cNvPr id="9" name="图片 8"/>
          <p:cNvPicPr>
            <a:picLocks noChangeAspect="1"/>
          </p:cNvPicPr>
          <p:nvPr/>
        </p:nvPicPr>
        <p:blipFill>
          <a:blip r:embed="rId1"/>
          <a:stretch>
            <a:fillRect/>
          </a:stretch>
        </p:blipFill>
        <p:spPr>
          <a:xfrm>
            <a:off x="7386955" y="2180590"/>
            <a:ext cx="929005" cy="944245"/>
          </a:xfrm>
          <a:prstGeom prst="rect">
            <a:avLst/>
          </a:prstGeom>
        </p:spPr>
      </p:pic>
      <p:sp>
        <p:nvSpPr>
          <p:cNvPr id="11" name="文本框 10"/>
          <p:cNvSpPr txBox="1"/>
          <p:nvPr/>
        </p:nvSpPr>
        <p:spPr>
          <a:xfrm>
            <a:off x="8816975" y="2180590"/>
            <a:ext cx="3599815" cy="1076325"/>
          </a:xfrm>
          <a:prstGeom prst="rect">
            <a:avLst/>
          </a:prstGeom>
          <a:noFill/>
        </p:spPr>
        <p:txBody>
          <a:bodyPr wrap="square" rtlCol="0">
            <a:spAutoFit/>
          </a:bodyPr>
          <a:p>
            <a:pPr algn="l"/>
            <a:r>
              <a:rPr lang="zh-CN" altLang="en-US" sz="3200" b="1" dirty="0">
                <a:solidFill>
                  <a:srgbClr val="C7000B"/>
                </a:solidFill>
                <a:latin typeface="+mn-ea"/>
                <a:sym typeface="+mn-ea"/>
              </a:rPr>
              <a:t>第二部分</a:t>
            </a:r>
            <a:endParaRPr lang="zh-CN" altLang="en-US" sz="3200" b="1" dirty="0">
              <a:solidFill>
                <a:srgbClr val="C7000B"/>
              </a:solidFill>
              <a:latin typeface="+mn-ea"/>
            </a:endParaRPr>
          </a:p>
          <a:p>
            <a:r>
              <a:rPr lang="zh-CN" altLang="en-US" sz="3200" b="1" dirty="0">
                <a:solidFill>
                  <a:srgbClr val="C7000B"/>
                </a:solidFill>
                <a:latin typeface="+mn-ea"/>
              </a:rPr>
              <a:t>不忘初心是什么</a:t>
            </a:r>
            <a:endParaRPr lang="zh-CN" altLang="en-US" sz="3200" b="1" dirty="0">
              <a:solidFill>
                <a:srgbClr val="C7000B"/>
              </a:solidFill>
              <a:latin typeface="+mn-ea"/>
            </a:endParaRPr>
          </a:p>
        </p:txBody>
      </p:sp>
      <p:pic>
        <p:nvPicPr>
          <p:cNvPr id="13" name="图片 12"/>
          <p:cNvPicPr>
            <a:picLocks noChangeAspect="1"/>
          </p:cNvPicPr>
          <p:nvPr/>
        </p:nvPicPr>
        <p:blipFill>
          <a:blip r:embed="rId1"/>
          <a:stretch>
            <a:fillRect/>
          </a:stretch>
        </p:blipFill>
        <p:spPr>
          <a:xfrm>
            <a:off x="2823845" y="3973195"/>
            <a:ext cx="929005" cy="944245"/>
          </a:xfrm>
          <a:prstGeom prst="rect">
            <a:avLst/>
          </a:prstGeom>
        </p:spPr>
      </p:pic>
      <p:sp>
        <p:nvSpPr>
          <p:cNvPr id="15" name="文本框 14"/>
          <p:cNvSpPr txBox="1"/>
          <p:nvPr/>
        </p:nvSpPr>
        <p:spPr>
          <a:xfrm>
            <a:off x="4231005" y="3972560"/>
            <a:ext cx="4730115" cy="1076325"/>
          </a:xfrm>
          <a:prstGeom prst="rect">
            <a:avLst/>
          </a:prstGeom>
          <a:noFill/>
        </p:spPr>
        <p:txBody>
          <a:bodyPr wrap="square" rtlCol="0">
            <a:spAutoFit/>
          </a:bodyPr>
          <a:p>
            <a:pPr algn="l"/>
            <a:r>
              <a:rPr lang="zh-CN" altLang="en-US" sz="3200" b="1" dirty="0">
                <a:solidFill>
                  <a:srgbClr val="C7000B"/>
                </a:solidFill>
                <a:latin typeface="+mn-ea"/>
                <a:sym typeface="+mn-ea"/>
              </a:rPr>
              <a:t>第三部分</a:t>
            </a:r>
            <a:endParaRPr lang="zh-CN" altLang="en-US" sz="3200" b="1" dirty="0">
              <a:solidFill>
                <a:srgbClr val="C7000B"/>
              </a:solidFill>
              <a:latin typeface="+mn-ea"/>
            </a:endParaRPr>
          </a:p>
          <a:p>
            <a:r>
              <a:rPr lang="zh-CN" altLang="en-US" sz="3200" b="1" dirty="0">
                <a:solidFill>
                  <a:srgbClr val="C7000B"/>
                </a:solidFill>
                <a:latin typeface="+mn-ea"/>
              </a:rPr>
              <a:t>不忘初心要怎么做</a:t>
            </a:r>
            <a:endParaRPr lang="zh-CN" altLang="en-US" sz="3200" b="1" dirty="0">
              <a:solidFill>
                <a:srgbClr val="C7000B"/>
              </a:solidFill>
              <a:latin typeface="+mn-ea"/>
            </a:endParaRPr>
          </a:p>
        </p:txBody>
      </p:sp>
      <p:sp>
        <p:nvSpPr>
          <p:cNvPr id="3" name="灯片编号占位符 2"/>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第</a:t>
            </a:r>
            <a:r>
              <a:rPr lang="en-US" altLang="zh-CN"/>
              <a:t>1</a:t>
            </a:r>
            <a:r>
              <a:rPr lang="zh-CN" altLang="en-US"/>
              <a:t>部分   </a:t>
            </a:r>
            <a:endParaRPr lang="zh-CN" altLang="en-US">
              <a:effectLst/>
            </a:endParaRPr>
          </a:p>
        </p:txBody>
      </p:sp>
      <p:sp>
        <p:nvSpPr>
          <p:cNvPr id="3" name="副标题 2"/>
          <p:cNvSpPr>
            <a:spLocks noGrp="1"/>
          </p:cNvSpPr>
          <p:nvPr>
            <p:ph type="subTitle" idx="1"/>
          </p:nvPr>
        </p:nvSpPr>
        <p:spPr/>
        <p:txBody>
          <a:bodyPr/>
          <a:p>
            <a:r>
              <a:t>不忘初心</a:t>
            </a:r>
            <a:endParaRPr lang="zh-CN" altLang="en-US"/>
          </a:p>
          <a:p>
            <a:endParaRPr lang="zh-CN" altLang="en-US" b="1" spc="300">
              <a:solidFill>
                <a:schemeClr val="tx1">
                  <a:lumMod val="85000"/>
                  <a:lumOff val="15000"/>
                </a:schemeClr>
              </a:solidFill>
              <a:cs typeface="+mj-cs"/>
            </a:endParaRPr>
          </a:p>
        </p:txBody>
      </p:sp>
      <p:sp>
        <p:nvSpPr>
          <p:cNvPr id="4" name="灯片编号占位符 3"/>
          <p:cNvSpPr>
            <a:spLocks noGrp="1"/>
          </p:cNvSpPr>
          <p:nvPr>
            <p:ph type="sldNum" sz="quarter" idx="12"/>
          </p:nvPr>
        </p:nvSpPr>
        <p:spPr/>
        <p:txBody>
          <a:bodyPr/>
          <a:p>
            <a:fld id="{49AE70B2-8BF9-45C0-BB95-33D1B9D3A854}" type="slidenum">
              <a:rPr lang="zh-CN" altLang="en-US" smtClean="0"/>
            </a:fld>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占位符 6"/>
          <p:cNvSpPr>
            <a:spLocks noGrp="1"/>
          </p:cNvSpPr>
          <p:nvPr>
            <p:ph type="body" sz="half" idx="2"/>
          </p:nvPr>
        </p:nvSpPr>
        <p:spPr/>
        <p:txBody>
          <a:bodyPr/>
          <a:p>
            <a:pPr indent="457200" algn="just">
              <a:lnSpc>
                <a:spcPct val="150000"/>
              </a:lnSpc>
            </a:pPr>
            <a:r>
              <a:rPr sz="1800">
                <a:latin typeface="+mn-ea"/>
                <a:ea typeface="+mn-ea"/>
                <a:cs typeface="宋体" panose="02010600030101010101" pitchFamily="2" charset="-122"/>
                <a:sym typeface="+mn-lt"/>
              </a:rPr>
              <a:t>不忘初心、牢记使命，是贯彻党的十九大精神的重要举措。党的十九大是在全面建成小康社会决胜阶段、中国特色社会主义进入新时代的关键时期召开的一次十分重要的大会。</a:t>
            </a:r>
            <a:endParaRPr lang="en-US" altLang="zh-CN" sz="1800" dirty="0">
              <a:latin typeface="+mn-ea"/>
              <a:ea typeface="+mn-ea"/>
              <a:cs typeface="宋体" panose="02010600030101010101" pitchFamily="2" charset="-122"/>
              <a:sym typeface="+mn-lt"/>
            </a:endParaRPr>
          </a:p>
          <a:p>
            <a:pPr indent="457200" algn="just">
              <a:lnSpc>
                <a:spcPct val="150000"/>
              </a:lnSpc>
            </a:pPr>
            <a:r>
              <a:rPr sz="1800">
                <a:latin typeface="+mn-ea"/>
                <a:ea typeface="+mn-ea"/>
                <a:cs typeface="宋体" panose="02010600030101010101" pitchFamily="2" charset="-122"/>
                <a:sym typeface="+mn-lt"/>
              </a:rPr>
              <a:t>党的十九大报告，高举旗帜、高瞻远瞩、继往开来，是我们党迈进新时代、开启新征程、谱写新篇章的政治宣言和行动指南。</a:t>
            </a:r>
            <a:endParaRPr lang="zh-CN" altLang="en-US" sz="1800" dirty="0">
              <a:latin typeface="+mn-ea"/>
              <a:ea typeface="+mn-ea"/>
              <a:cs typeface="宋体" panose="02010600030101010101" pitchFamily="2" charset="-122"/>
              <a:sym typeface="+mn-lt"/>
            </a:endParaRPr>
          </a:p>
          <a:p>
            <a:pPr indent="457200" algn="just">
              <a:lnSpc>
                <a:spcPct val="100000"/>
              </a:lnSpc>
            </a:pPr>
            <a:endParaRPr lang="zh-CN" altLang="en-US" sz="1800" dirty="0">
              <a:latin typeface="+mn-ea"/>
              <a:ea typeface="+mn-ea"/>
              <a:cs typeface="宋体" panose="02010600030101010101" pitchFamily="2" charset="-122"/>
              <a:sym typeface="+mn-lt"/>
            </a:endParaRPr>
          </a:p>
        </p:txBody>
      </p:sp>
      <p:sp>
        <p:nvSpPr>
          <p:cNvPr id="8" name="标题 7"/>
          <p:cNvSpPr>
            <a:spLocks noGrp="1"/>
          </p:cNvSpPr>
          <p:nvPr>
            <p:ph type="title"/>
          </p:nvPr>
        </p:nvSpPr>
        <p:spPr/>
        <p:txBody>
          <a:bodyPr/>
          <a:p>
            <a:r>
              <a:rPr lang="zh-CN" altLang="en-US"/>
              <a:t>不忘初心 方得始终</a:t>
            </a:r>
            <a:endParaRPr lang="zh-CN" altLang="en-US"/>
          </a:p>
        </p:txBody>
      </p:sp>
      <p:pic>
        <p:nvPicPr>
          <p:cNvPr id="19" name="图片占位符 18" descr="图片包含 黑暗, 盒子, 桌子, 木&#10;&#10;描述已自动生成"/>
          <p:cNvPicPr>
            <a:picLocks noChangeAspect="1"/>
          </p:cNvPicPr>
          <p:nvPr>
            <p:ph type="pic" idx="1"/>
          </p:nvPr>
        </p:nvPicPr>
        <p:blipFill>
          <a:blip r:embed="rId1"/>
          <a:stretch>
            <a:fillRect/>
          </a:stretch>
        </p:blipFill>
        <p:spPr>
          <a:xfrm>
            <a:off x="652780" y="2044065"/>
            <a:ext cx="5143500" cy="3629025"/>
          </a:xfrm>
          <a:prstGeom prst="rect">
            <a:avLst/>
          </a:prstGeom>
        </p:spPr>
      </p:pic>
      <p:sp>
        <p:nvSpPr>
          <p:cNvPr id="2" name="灯片编号占位符 1"/>
          <p:cNvSpPr>
            <a:spLocks noGrp="1"/>
          </p:cNvSpPr>
          <p:nvPr>
            <p:ph type="sldNum" sz="quarter" idx="12"/>
          </p:nvPr>
        </p:nvSpPr>
        <p:spPr/>
        <p:txBody>
          <a:bodyPr/>
          <a:p>
            <a:fld id="{FABC47A4-756D-490B-A52F-7D9E2C9FC05F}" type="slidenum">
              <a:rPr lang="zh-CN" altLang="en-US" smtClean="0"/>
            </a:fld>
            <a:endParaRPr lang="zh-CN" altLang="en-US"/>
          </a:p>
        </p:txBody>
      </p:sp>
      <p:sp>
        <p:nvSpPr>
          <p:cNvPr id="3" name="日期占位符 2"/>
          <p:cNvSpPr>
            <a:spLocks noGrp="1"/>
          </p:cNvSpPr>
          <p:nvPr>
            <p:ph type="dt" sz="half" idx="10"/>
          </p:nvPr>
        </p:nvSpPr>
        <p:spPr/>
        <p:txBody>
          <a:bodyPr/>
          <a:p>
            <a:r>
              <a:rPr lang="zh-CN" altLang="en-US" smtClean="0"/>
              <a:t>2021-6-10</a:t>
            </a:r>
            <a:endParaRPr lang="zh-CN" altLang="en-US"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p:txBody>
          <a:bodyPr/>
          <a:p>
            <a:r>
              <a:rPr lang="zh-CN" altLang="en-US"/>
              <a:t>第</a:t>
            </a:r>
            <a:r>
              <a:rPr lang="en-US" altLang="zh-CN"/>
              <a:t>2</a:t>
            </a:r>
            <a:r>
              <a:rPr lang="zh-CN" altLang="en-US"/>
              <a:t>部分</a:t>
            </a:r>
            <a:endParaRPr lang="zh-CN" altLang="en-US"/>
          </a:p>
        </p:txBody>
      </p:sp>
      <p:sp>
        <p:nvSpPr>
          <p:cNvPr id="5" name="副标题 4"/>
          <p:cNvSpPr>
            <a:spLocks noGrp="1"/>
          </p:cNvSpPr>
          <p:nvPr>
            <p:ph type="subTitle" idx="1"/>
          </p:nvPr>
        </p:nvSpPr>
        <p:spPr/>
        <p:txBody>
          <a:bodyPr/>
          <a:p>
            <a:r>
              <a:t>不忘初心是什么</a:t>
            </a:r>
            <a:endParaRPr lang="zh-CN" altLang="en-US"/>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nvPr>
        </p:nvSpPr>
        <p:spPr/>
        <p:txBody>
          <a:bodyPr vert="horz"/>
          <a:p>
            <a:r>
              <a:t>不忘初心是什么</a:t>
            </a:r>
          </a:p>
        </p:txBody>
      </p:sp>
      <p:graphicFrame>
        <p:nvGraphicFramePr>
          <p:cNvPr id="5" name="内容占位符 4"/>
          <p:cNvGraphicFramePr/>
          <p:nvPr>
            <p:ph sz="half" idx="1"/>
          </p:nvPr>
        </p:nvGraphicFramePr>
        <p:xfrm>
          <a:off x="608400" y="1501200"/>
          <a:ext cx="5176520" cy="1143000"/>
        </p:xfrm>
        <a:graphic>
          <a:graphicData uri="http://schemas.openxmlformats.org/drawingml/2006/table">
            <a:tbl>
              <a:tblPr firstRow="1" bandRow="1">
                <a:tableStyleId>{93296810-A885-4BE3-A3E7-6D5BEEA58F35}</a:tableStyleId>
              </a:tblPr>
              <a:tblGrid>
                <a:gridCol w="5176520"/>
              </a:tblGrid>
              <a:tr h="381000">
                <a:tc>
                  <a:txBody>
                    <a:bodyPr/>
                    <a:p>
                      <a:pPr algn="ctr">
                        <a:buNone/>
                      </a:pPr>
                      <a:r>
                        <a:rPr lang="zh-CN" altLang="en-US" sz="1800" dirty="0"/>
                        <a:t>不忘初心，就是不能忘记党从哪里来，这是立党之本。</a:t>
                      </a:r>
                      <a:endParaRPr lang="zh-CN" altLang="en-US" sz="1800" dirty="0"/>
                    </a:p>
                  </a:txBody>
                  <a:tcPr/>
                </a:tc>
              </a:tr>
              <a:tr h="381000">
                <a:tc>
                  <a:txBody>
                    <a:bodyPr/>
                    <a:p>
                      <a:pPr algn="ctr">
                        <a:buNone/>
                      </a:pPr>
                      <a:r>
                        <a:rPr lang="zh-CN" altLang="en-US" sz="1800" dirty="0"/>
                        <a:t>不忘初心，就是不能忘记党的历史使命，这是固党之基。</a:t>
                      </a:r>
                      <a:endParaRPr lang="zh-CN" altLang="en-US" sz="1800" dirty="0"/>
                    </a:p>
                  </a:txBody>
                  <a:tcPr/>
                </a:tc>
              </a:tr>
              <a:tr h="381000">
                <a:tc>
                  <a:txBody>
                    <a:bodyPr/>
                    <a:p>
                      <a:pPr algn="ctr">
                        <a:buNone/>
                      </a:pPr>
                      <a:r>
                        <a:rPr lang="zh-CN" altLang="en-US" sz="1800" dirty="0"/>
                        <a:t>不忘初心，就是不能忘记我党发展</a:t>
                      </a:r>
                      <a:r>
                        <a:rPr lang="en-US" altLang="zh-CN" sz="1800" dirty="0"/>
                        <a:t>98</a:t>
                      </a:r>
                      <a:r>
                        <a:rPr lang="zh-CN" altLang="en-US" sz="1800" dirty="0"/>
                        <a:t>年的宝贵经验，这是党的力量之源。</a:t>
                      </a:r>
                      <a:endParaRPr lang="zh-CN" altLang="en-US" sz="1800" dirty="0"/>
                    </a:p>
                  </a:txBody>
                  <a:tcPr/>
                </a:tc>
              </a:tr>
            </a:tbl>
          </a:graphicData>
        </a:graphic>
      </p:graphicFrame>
      <p:pic>
        <p:nvPicPr>
          <p:cNvPr id="6" name="宣传片">
            <a:hlinkClick r:id="" action="ppaction://media"/>
          </p:cNvPr>
          <p:cNvPicPr/>
          <p:nvPr>
            <p:ph sz="half" idx="2"/>
            <a:videoFile r:link="rId1"/>
            <p:extLst>
              <p:ext uri="{DAA4B4D4-6D71-4841-9C94-3DE7FCFB9230}">
                <p14:media xmlns:p14="http://schemas.microsoft.com/office/powerpoint/2010/main" r:link="rId2"/>
              </p:ext>
            </p:extLst>
            <p:custDataLst>
              <p:tags r:id="rId3"/>
            </p:custDataLst>
          </p:nvPr>
        </p:nvPicPr>
        <p:blipFill>
          <a:blip r:embed="rId4"/>
          <a:stretch>
            <a:fillRect/>
          </a:stretch>
        </p:blipFill>
        <p:spPr>
          <a:xfrm>
            <a:off x="6411600" y="2419425"/>
            <a:ext cx="5176800" cy="2911950"/>
          </a:xfrm>
          <a:prstGeom prst="rect">
            <a:avLst/>
          </a:prstGeom>
        </p:spPr>
      </p:pic>
      <p:sp>
        <p:nvSpPr>
          <p:cNvPr id="10" name="矩形 9"/>
          <p:cNvSpPr/>
          <p:nvPr/>
        </p:nvSpPr>
        <p:spPr>
          <a:xfrm>
            <a:off x="3830023" y="5039742"/>
            <a:ext cx="4796239" cy="368300"/>
          </a:xfrm>
          <a:prstGeom prst="rect">
            <a:avLst/>
          </a:prstGeom>
        </p:spPr>
        <p:txBody>
          <a:bodyPr wrap="square">
            <a:spAutoFit/>
          </a:bodyPr>
          <a:lstStyle/>
          <a:p>
            <a:endParaRPr lang="zh-CN" altLang="en-US" dirty="0">
              <a:solidFill>
                <a:srgbClr val="191919"/>
              </a:solidFill>
              <a:latin typeface="+mn-ea"/>
              <a:cs typeface="+mn-ea"/>
            </a:endParaRPr>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6"/>
                </p:tgtEl>
              </p:cMediaNode>
            </p:vide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第</a:t>
            </a:r>
            <a:r>
              <a:rPr lang="en-US" altLang="zh-CN"/>
              <a:t>3</a:t>
            </a:r>
            <a:r>
              <a:rPr lang="zh-CN" altLang="en-US"/>
              <a:t>部分</a:t>
            </a:r>
            <a:endParaRPr lang="zh-CN" altLang="en-US"/>
          </a:p>
        </p:txBody>
      </p:sp>
      <p:sp>
        <p:nvSpPr>
          <p:cNvPr id="3" name="副标题 2"/>
          <p:cNvSpPr>
            <a:spLocks noGrp="1"/>
          </p:cNvSpPr>
          <p:nvPr>
            <p:ph type="subTitle" idx="1"/>
          </p:nvPr>
        </p:nvSpPr>
        <p:spPr/>
        <p:txBody>
          <a:bodyPr/>
          <a:p>
            <a:r>
              <a:t>不忘初心要怎么做</a:t>
            </a:r>
            <a:endParaRPr lang="zh-CN" altLang="en-US"/>
          </a:p>
        </p:txBody>
      </p:sp>
      <p:sp>
        <p:nvSpPr>
          <p:cNvPr id="4" name="灯片编号占位符 3"/>
          <p:cNvSpPr>
            <a:spLocks noGrp="1"/>
          </p:cNvSpPr>
          <p:nvPr>
            <p:ph type="sldNum" sz="quarter" idx="12"/>
          </p:nvPr>
        </p:nvSpPr>
        <p:spPr/>
        <p:txBody>
          <a:bodyPr/>
          <a:p>
            <a:fld id="{49AE70B2-8BF9-45C0-BB95-33D1B9D3A854}" type="slidenum">
              <a:rPr lang="zh-CN" altLang="en-US" smtClean="0"/>
            </a:fld>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normAutofit/>
          </a:bodyPr>
          <a:p>
            <a:r>
              <a:rPr>
                <a:sym typeface="+mn-ea"/>
              </a:rPr>
              <a:t>我们的使命</a:t>
            </a:r>
            <a:endParaRPr lang="zh-CN" altLang="en-US"/>
          </a:p>
        </p:txBody>
      </p:sp>
      <p:sp>
        <p:nvSpPr>
          <p:cNvPr id="5" name="内容占位符 4"/>
          <p:cNvSpPr>
            <a:spLocks noGrp="1"/>
          </p:cNvSpPr>
          <p:nvPr>
            <p:ph sz="half" idx="1"/>
          </p:nvPr>
        </p:nvSpPr>
        <p:spPr/>
        <p:txBody>
          <a:bodyPr/>
          <a:p>
            <a:pPr indent="0">
              <a:lnSpc>
                <a:spcPct val="150000"/>
              </a:lnSpc>
              <a:buNone/>
            </a:pPr>
            <a:r>
              <a:rPr>
                <a:solidFill>
                  <a:srgbClr val="191919"/>
                </a:solidFill>
                <a:latin typeface="+mn-ea"/>
                <a:ea typeface="+mn-ea"/>
                <a:cs typeface="+mn-ea"/>
                <a:sym typeface="+mn-ea"/>
              </a:rPr>
              <a:t>习近平总书记在十九大上讲到“中国共产党人的初心和使命，就是为中国人民谋幸福，为中华民族谋复兴”。“实现中华民族伟大复兴是近代以来中华民族最伟大的梦想，中国共产党一经成立，就把实现共产主义作为党的最高理想和最终目标，义无反顾肩负起实现中华民族伟大复兴的历史使命。</a:t>
            </a:r>
            <a:endParaRPr lang="zh-CN" altLang="en-US" dirty="0">
              <a:latin typeface="+mn-ea"/>
              <a:ea typeface="+mn-ea"/>
              <a:cs typeface="+mn-ea"/>
            </a:endParaRPr>
          </a:p>
          <a:p>
            <a:endParaRPr lang="zh-CN" altLang="en-US">
              <a:latin typeface="+mn-ea"/>
              <a:ea typeface="+mn-ea"/>
              <a:cs typeface="+mn-ea"/>
            </a:endParaRPr>
          </a:p>
        </p:txBody>
      </p:sp>
      <p:pic>
        <p:nvPicPr>
          <p:cNvPr id="3" name="内容占位符 2" descr="图片包含 游戏机, 消防栓, 衬衫&#10;&#10;描述已自动生成"/>
          <p:cNvPicPr>
            <a:picLocks noChangeAspect="1"/>
          </p:cNvPicPr>
          <p:nvPr>
            <p:ph sz="half" idx="2"/>
          </p:nvPr>
        </p:nvPicPr>
        <p:blipFill>
          <a:blip r:embed="rId1"/>
          <a:stretch>
            <a:fillRect/>
          </a:stretch>
        </p:blipFill>
        <p:spPr>
          <a:xfrm>
            <a:off x="6625590" y="1501140"/>
            <a:ext cx="4748530" cy="4748530"/>
          </a:xfrm>
          <a:prstGeom prst="rect">
            <a:avLst/>
          </a:prstGeom>
        </p:spPr>
      </p:pic>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2" presetClass="emph" presetSubtype="0" fill="hold" nodeType="afterEffect">
                                  <p:stCondLst>
                                    <p:cond delay="0"/>
                                  </p:stCondLst>
                                  <p:childTnLst>
                                    <p:animRot by="120000">
                                      <p:cBhvr>
                                        <p:cTn id="11" dur="100" fill="hold">
                                          <p:stCondLst>
                                            <p:cond delay="0"/>
                                          </p:stCondLst>
                                        </p:cTn>
                                        <p:tgtEl>
                                          <p:spTgt spid="3"/>
                                        </p:tgtEl>
                                        <p:attrNameLst>
                                          <p:attrName>r</p:attrName>
                                        </p:attrNameLst>
                                      </p:cBhvr>
                                    </p:animRot>
                                    <p:animRot by="-240000">
                                      <p:cBhvr>
                                        <p:cTn id="12" dur="200" fill="hold">
                                          <p:stCondLst>
                                            <p:cond delay="200"/>
                                          </p:stCondLst>
                                        </p:cTn>
                                        <p:tgtEl>
                                          <p:spTgt spid="3"/>
                                        </p:tgtEl>
                                        <p:attrNameLst>
                                          <p:attrName>r</p:attrName>
                                        </p:attrNameLst>
                                      </p:cBhvr>
                                    </p:animRot>
                                    <p:animRot by="240000">
                                      <p:cBhvr>
                                        <p:cTn id="13" dur="200" fill="hold">
                                          <p:stCondLst>
                                            <p:cond delay="400"/>
                                          </p:stCondLst>
                                        </p:cTn>
                                        <p:tgtEl>
                                          <p:spTgt spid="3"/>
                                        </p:tgtEl>
                                        <p:attrNameLst>
                                          <p:attrName>r</p:attrName>
                                        </p:attrNameLst>
                                      </p:cBhvr>
                                    </p:animRot>
                                    <p:animRot by="-240000">
                                      <p:cBhvr>
                                        <p:cTn id="14" dur="200" fill="hold">
                                          <p:stCondLst>
                                            <p:cond delay="600"/>
                                          </p:stCondLst>
                                        </p:cTn>
                                        <p:tgtEl>
                                          <p:spTgt spid="3"/>
                                        </p:tgtEl>
                                        <p:attrNameLst>
                                          <p:attrName>r</p:attrName>
                                        </p:attrNameLst>
                                      </p:cBhvr>
                                    </p:animRot>
                                    <p:animRot by="120000">
                                      <p:cBhvr>
                                        <p:cTn id="15"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卡通人物&#10;&#10;描述已自动生成"/>
          <p:cNvPicPr>
            <a:picLocks noChangeAspect="1"/>
          </p:cNvPicPr>
          <p:nvPr/>
        </p:nvPicPr>
        <p:blipFill rotWithShape="1">
          <a:blip r:embed="rId1"/>
          <a:srcRect/>
          <a:stretch>
            <a:fillRect/>
          </a:stretch>
        </p:blipFill>
        <p:spPr>
          <a:xfrm>
            <a:off x="5129530" y="1494790"/>
            <a:ext cx="5082540" cy="1863725"/>
          </a:xfrm>
          <a:prstGeom prst="rect">
            <a:avLst/>
          </a:prstGeom>
        </p:spPr>
      </p:pic>
      <p:pic>
        <p:nvPicPr>
          <p:cNvPr id="12" name="图片 11" descr="电脑萤幕画面&#10;&#10;描述已自动生成"/>
          <p:cNvPicPr>
            <a:picLocks noChangeAspect="1"/>
          </p:cNvPicPr>
          <p:nvPr/>
        </p:nvPicPr>
        <p:blipFill>
          <a:blip r:embed="rId2"/>
          <a:stretch>
            <a:fillRect/>
          </a:stretch>
        </p:blipFill>
        <p:spPr>
          <a:xfrm flipH="1">
            <a:off x="673100" y="3521075"/>
            <a:ext cx="8343265" cy="1253490"/>
          </a:xfrm>
          <a:prstGeom prst="rect">
            <a:avLst/>
          </a:prstGeom>
        </p:spPr>
      </p:pic>
      <p:sp>
        <p:nvSpPr>
          <p:cNvPr id="13" name="文本框 12"/>
          <p:cNvSpPr txBox="1"/>
          <p:nvPr/>
        </p:nvSpPr>
        <p:spPr>
          <a:xfrm>
            <a:off x="1633855" y="3694430"/>
            <a:ext cx="3009900" cy="769620"/>
          </a:xfrm>
          <a:prstGeom prst="rect">
            <a:avLst/>
          </a:prstGeom>
          <a:noFill/>
        </p:spPr>
        <p:txBody>
          <a:bodyPr wrap="square" rtlCol="0">
            <a:spAutoFit/>
          </a:bodyPr>
          <a:p>
            <a:r>
              <a:rPr lang="zh-CN" altLang="en-US" sz="4400" dirty="0">
                <a:solidFill>
                  <a:schemeClr val="bg1"/>
                </a:solidFill>
                <a:latin typeface="宋体" panose="02010600030101010101" pitchFamily="2" charset="-122"/>
                <a:ea typeface="宋体" panose="02010600030101010101" pitchFamily="2" charset="-122"/>
              </a:rPr>
              <a:t>感谢聆听</a:t>
            </a:r>
            <a:endParaRPr lang="zh-CN" altLang="en-US" sz="4400" dirty="0">
              <a:solidFill>
                <a:schemeClr val="bg1"/>
              </a:solidFill>
              <a:latin typeface="宋体" panose="02010600030101010101" pitchFamily="2" charset="-122"/>
              <a:ea typeface="宋体" panose="02010600030101010101" pitchFamily="2" charset="-122"/>
            </a:endParaRPr>
          </a:p>
        </p:txBody>
      </p:sp>
      <p:pic>
        <p:nvPicPr>
          <p:cNvPr id="9" name="图片 8" descr="卡通人物&#10;&#10;描述已自动生成"/>
          <p:cNvPicPr>
            <a:picLocks noChangeAspect="1"/>
          </p:cNvPicPr>
          <p:nvPr/>
        </p:nvPicPr>
        <p:blipFill rotWithShape="1">
          <a:blip r:embed="rId3"/>
          <a:srcRect/>
          <a:stretch>
            <a:fillRect/>
          </a:stretch>
        </p:blipFill>
        <p:spPr>
          <a:xfrm>
            <a:off x="2823210" y="124460"/>
            <a:ext cx="6326505" cy="1863725"/>
          </a:xfrm>
          <a:prstGeom prst="rect">
            <a:avLst/>
          </a:prstGeom>
        </p:spPr>
      </p:pic>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176"/>
</p:tagLst>
</file>

<file path=ppt/tags/tag65.xml><?xml version="1.0" encoding="utf-8"?>
<p:tagLst xmlns:p="http://schemas.openxmlformats.org/presentationml/2006/main">
  <p:tag name="KSO_WM_BEAUTIFY_FLAG" val="#wm#"/>
  <p:tag name="KSO_WM_TEMPLATE_CATEGORY" val="custom"/>
  <p:tag name="KSO_WM_TEMPLATE_INDEX" val="20205176"/>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BTNRECT" val="3326*1543*1499*1499"/>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不忘初心牢记使命">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468</Words>
  <Application>WPS 演示</Application>
  <PresentationFormat>宽屏</PresentationFormat>
  <Paragraphs>83</Paragraphs>
  <Slides>9</Slides>
  <Notes>4</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幻灯片标题</vt:lpstr>
      </vt:variant>
      <vt:variant>
        <vt:i4>9</vt:i4>
      </vt:variant>
      <vt:variant>
        <vt:lpstr>自定义放映</vt:lpstr>
      </vt:variant>
      <vt:variant>
        <vt:i4>1</vt:i4>
      </vt:variant>
    </vt:vector>
  </HeadingPairs>
  <TitlesOfParts>
    <vt:vector size="21" baseType="lpstr">
      <vt:lpstr>Arial</vt:lpstr>
      <vt:lpstr>宋体</vt:lpstr>
      <vt:lpstr>Wingdings</vt:lpstr>
      <vt:lpstr>微软雅黑</vt:lpstr>
      <vt:lpstr>Wingdings</vt:lpstr>
      <vt:lpstr>等线</vt:lpstr>
      <vt:lpstr>中山行书百年纪念版</vt:lpstr>
      <vt:lpstr>长城行楷体</vt:lpstr>
      <vt:lpstr>Arial Unicode MS</vt:lpstr>
      <vt:lpstr>Calibri</vt:lpstr>
      <vt:lpstr>不忘初心牢记使命</vt:lpstr>
      <vt:lpstr>PowerPoint 演示文稿</vt:lpstr>
      <vt:lpstr>目录</vt:lpstr>
      <vt:lpstr>第1部分   </vt:lpstr>
      <vt:lpstr>不忘初心 方得始终</vt:lpstr>
      <vt:lpstr>第2部分</vt:lpstr>
      <vt:lpstr>不忘初心是什么</vt:lpstr>
      <vt:lpstr>第3部分</vt:lpstr>
      <vt:lpstr>我们的使命</vt:lpstr>
      <vt:lpstr>PowerPoint 演示文稿</vt:lpstr>
      <vt:lpstr>自定义放映1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208</cp:revision>
  <dcterms:created xsi:type="dcterms:W3CDTF">2019-06-19T02:08:00Z</dcterms:created>
  <dcterms:modified xsi:type="dcterms:W3CDTF">2021-10-14T01:44:03Z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2052-11.1.0.10009</vt:lpwstr>
  </property>
  <property fmtid="{D5CDD505-2E9C-101B-9397-08002B2CF9AE}" pid="3" name="ICV">
    <vt:lpwstr>E4018B1CCBBE4B4EB9A304A4D6E3FA4D</vt:lpwstr>
  </property>
</Properties>
</file>