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handoutMasterIdLst>
    <p:handoutMasterId r:id="rId13"/>
  </p:handoutMasterIdLst>
  <p:sldIdLst>
    <p:sldId id="409" r:id="rId3"/>
    <p:sldId id="422" r:id="rId4"/>
    <p:sldId id="441" r:id="rId5"/>
    <p:sldId id="412" r:id="rId6"/>
    <p:sldId id="451" r:id="rId7"/>
    <p:sldId id="413" r:id="rId8"/>
    <p:sldId id="445" r:id="rId9"/>
    <p:sldId id="420" r:id="rId10"/>
    <p:sldId id="421"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95"/>
        <p:guide pos="392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80" y="2298700"/>
            <a:ext cx="9799320" cy="1186180"/>
          </a:xfrm>
        </p:spPr>
        <p:txBody>
          <a:bodyPr lIns="90000" tIns="46800" rIns="90000" bIns="46800" anchor="b" anchorCtr="0">
            <a:normAutofit/>
          </a:bodyPr>
          <a:lstStyle>
            <a:lvl1pPr algn="l">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80" y="3560445"/>
            <a:ext cx="9799320" cy="636270"/>
          </a:xfrm>
        </p:spPr>
        <p:txBody>
          <a:bodyPr lIns="90000" tIns="46800" rIns="90000" bIns="46800">
            <a:normAutofit/>
          </a:bodyPr>
          <a:lstStyle>
            <a:lvl1pPr marL="0" indent="0" algn="l"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scene3d>
              <a:camera prst="orthographicFront"/>
              <a:lightRig rig="threePt" dir="t"/>
            </a:scene3d>
          </a:bodyPr>
          <a:lstStyle>
            <a:lvl1pPr>
              <a:defRPr>
                <a:solidFill>
                  <a:schemeClr val="tx1"/>
                </a:solidFill>
                <a:effectLst/>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scene3d>
              <a:camera prst="orthographicFront"/>
              <a:lightRig rig="threePt" dir="t"/>
            </a:scene3d>
          </a:bodyPr>
          <a:lstStyle>
            <a:lvl1pPr marL="0" indent="0" eaLnBrk="1" fontAlgn="auto" latinLnBrk="0" hangingPunct="1">
              <a:lnSpc>
                <a:spcPct val="130000"/>
              </a:lnSpc>
              <a:buNone/>
              <a:defRPr lang="zh-CN" altLang="en-US">
                <a:solidFill>
                  <a:schemeClr val="tx1"/>
                </a:solidFill>
                <a:effectLs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不忘初心牢记使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3.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4.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66.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4.xml"/><Relationship Id="rId2" Type="http://schemas.openxmlformats.org/officeDocument/2006/relationships/tags" Target="../tags/tag70.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71.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540" y="0"/>
            <a:ext cx="12192000" cy="6858000"/>
            <a:chOff x="0" y="0"/>
            <a:chExt cx="19200" cy="10800"/>
          </a:xfrm>
        </p:grpSpPr>
        <p:pic>
          <p:nvPicPr>
            <p:cNvPr id="12" name="图片 11" descr="图片包含 灯光, 橙子, 亮, 桌子&#10;&#10;描述已自动生成"/>
            <p:cNvPicPr>
              <a:picLocks noChangeAspect="1"/>
            </p:cNvPicPr>
            <p:nvPr/>
          </p:nvPicPr>
          <p:blipFill>
            <a:blip r:embed="rId1"/>
            <a:stretch>
              <a:fillRect/>
            </a:stretch>
          </p:blipFill>
          <p:spPr>
            <a:xfrm>
              <a:off x="0" y="0"/>
              <a:ext cx="19200" cy="9943"/>
            </a:xfrm>
            <a:prstGeom prst="rect">
              <a:avLst/>
            </a:prstGeom>
          </p:spPr>
        </p:pic>
        <p:sp>
          <p:nvSpPr>
            <p:cNvPr id="13" name="矩形 12"/>
            <p:cNvSpPr/>
            <p:nvPr/>
          </p:nvSpPr>
          <p:spPr>
            <a:xfrm>
              <a:off x="0" y="0"/>
              <a:ext cx="19200" cy="10800"/>
            </a:xfrm>
            <a:prstGeom prst="rect">
              <a:avLst/>
            </a:prstGeom>
            <a:gradFill flip="none" rotWithShape="1">
              <a:gsLst>
                <a:gs pos="0">
                  <a:srgbClr val="CC0000">
                    <a:lumMod val="88000"/>
                    <a:lumOff val="12000"/>
                  </a:srgbClr>
                </a:gs>
                <a:gs pos="49000">
                  <a:srgbClr val="790033">
                    <a:alpha val="58000"/>
                  </a:srgbClr>
                </a:gs>
                <a:gs pos="100000">
                  <a:srgbClr val="000066">
                    <a:alpha val="54000"/>
                  </a:srgb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文本框 19"/>
            <p:cNvSpPr txBox="1"/>
            <p:nvPr/>
          </p:nvSpPr>
          <p:spPr>
            <a:xfrm>
              <a:off x="1143" y="708"/>
              <a:ext cx="2322" cy="2787"/>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1500" dirty="0">
                  <a:latin typeface="宋体" panose="02010600030101010101" pitchFamily="2" charset="-122"/>
                  <a:ea typeface="宋体" panose="02010600030101010101" pitchFamily="2" charset="-122"/>
                </a:rPr>
                <a:t>不</a:t>
              </a:r>
              <a:endParaRPr kumimoji="0" lang="zh-CN" altLang="en-US" sz="115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1" name="文本框 20"/>
            <p:cNvSpPr txBox="1"/>
            <p:nvPr/>
          </p:nvSpPr>
          <p:spPr>
            <a:xfrm>
              <a:off x="2837" y="1095"/>
              <a:ext cx="2322" cy="2787"/>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1500" dirty="0">
                  <a:latin typeface="宋体" panose="02010600030101010101" pitchFamily="2" charset="-122"/>
                  <a:ea typeface="宋体" panose="02010600030101010101" pitchFamily="2" charset="-122"/>
                </a:rPr>
                <a:t>忘</a:t>
              </a:r>
              <a:endParaRPr kumimoji="0" lang="zh-CN" altLang="en-US" sz="115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2" name="文本框 21"/>
            <p:cNvSpPr txBox="1"/>
            <p:nvPr/>
          </p:nvSpPr>
          <p:spPr>
            <a:xfrm>
              <a:off x="4506" y="430"/>
              <a:ext cx="2787" cy="3344"/>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3800" dirty="0">
                  <a:latin typeface="宋体" panose="02010600030101010101" pitchFamily="2" charset="-122"/>
                  <a:ea typeface="宋体" panose="02010600030101010101" pitchFamily="2" charset="-122"/>
                </a:rPr>
                <a:t>初</a:t>
              </a:r>
              <a:endParaRPr kumimoji="0" lang="zh-CN" altLang="en-US" sz="138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3" name="文本框 22"/>
            <p:cNvSpPr txBox="1"/>
            <p:nvPr/>
          </p:nvSpPr>
          <p:spPr>
            <a:xfrm>
              <a:off x="6631" y="1271"/>
              <a:ext cx="2322" cy="2787"/>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1500" dirty="0">
                  <a:latin typeface="宋体" panose="02010600030101010101" pitchFamily="2" charset="-122"/>
                  <a:ea typeface="宋体" panose="02010600030101010101" pitchFamily="2" charset="-122"/>
                </a:rPr>
                <a:t>心</a:t>
              </a:r>
              <a:endParaRPr kumimoji="0" lang="zh-CN" altLang="en-US" sz="115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4" name="文本框 23"/>
            <p:cNvSpPr txBox="1"/>
            <p:nvPr/>
          </p:nvSpPr>
          <p:spPr>
            <a:xfrm>
              <a:off x="8692" y="1095"/>
              <a:ext cx="2787" cy="3344"/>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3800" dirty="0">
                  <a:latin typeface="宋体" panose="02010600030101010101" pitchFamily="2" charset="-122"/>
                  <a:ea typeface="宋体" panose="02010600030101010101" pitchFamily="2" charset="-122"/>
                </a:rPr>
                <a:t>牢</a:t>
              </a:r>
              <a:endParaRPr kumimoji="0" lang="zh-CN" altLang="en-US" sz="138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6" name="文本框 25"/>
            <p:cNvSpPr txBox="1"/>
            <p:nvPr/>
          </p:nvSpPr>
          <p:spPr>
            <a:xfrm>
              <a:off x="10301" y="2221"/>
              <a:ext cx="2322" cy="2787"/>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1500" dirty="0">
                  <a:latin typeface="宋体" panose="02010600030101010101" pitchFamily="2" charset="-122"/>
                  <a:ea typeface="宋体" panose="02010600030101010101" pitchFamily="2" charset="-122"/>
                </a:rPr>
                <a:t>记</a:t>
              </a:r>
              <a:endParaRPr kumimoji="0" lang="zh-CN" altLang="en-US" sz="115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7" name="文本框 26"/>
            <p:cNvSpPr txBox="1"/>
            <p:nvPr/>
          </p:nvSpPr>
          <p:spPr>
            <a:xfrm>
              <a:off x="12308" y="2041"/>
              <a:ext cx="2322" cy="2787"/>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1500" dirty="0">
                  <a:latin typeface="宋体" panose="02010600030101010101" pitchFamily="2" charset="-122"/>
                  <a:ea typeface="宋体" panose="02010600030101010101" pitchFamily="2" charset="-122"/>
                </a:rPr>
                <a:t>使</a:t>
              </a:r>
              <a:endParaRPr kumimoji="0" lang="zh-CN" altLang="en-US" sz="115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28" name="文本框 27"/>
            <p:cNvSpPr txBox="1"/>
            <p:nvPr/>
          </p:nvSpPr>
          <p:spPr>
            <a:xfrm>
              <a:off x="13967" y="2351"/>
              <a:ext cx="2322" cy="2787"/>
            </a:xfrm>
            <a:prstGeom prst="rect">
              <a:avLst/>
            </a:prstGeom>
            <a:noFill/>
          </p:spPr>
          <p:txBody>
            <a:bodyPr wrap="none" lIns="0" tIns="0" rIns="0" bIns="0" rtlCol="0" anchor="ctr" anchorCtr="1">
              <a:spAutoFit/>
            </a:bodyPr>
            <a:lstStyle>
              <a:defPPr>
                <a:defRPr lang="zh-CN"/>
              </a:defPPr>
              <a:lvl1pPr>
                <a:defRPr sz="15000">
                  <a:blipFill dpi="0" rotWithShape="1">
                    <a:blip r:embed="rId2"/>
                    <a:srcRect/>
                    <a:stretch>
                      <a:fillRect/>
                    </a:stretch>
                  </a:blipFill>
                  <a:effectLst>
                    <a:outerShdw blurRad="38100" dist="38100" dir="2700000" algn="tl">
                      <a:srgbClr val="000000">
                        <a:alpha val="43137"/>
                      </a:srgbClr>
                    </a:outerShdw>
                  </a:effectLst>
                  <a:latin typeface="中山行书百年纪念版" panose="02010609000101010101" pitchFamily="49" charset="-122"/>
                  <a:ea typeface="长城行楷体" panose="02010609000101010101" pitchFamily="49" charset="-122"/>
                </a:defRPr>
              </a:lvl1pPr>
            </a:lstStyle>
            <a:p>
              <a:pPr lvl="0"/>
              <a:r>
                <a:rPr lang="zh-CN" altLang="en-US" sz="11500" dirty="0">
                  <a:latin typeface="宋体" panose="02010600030101010101" pitchFamily="2" charset="-122"/>
                  <a:ea typeface="宋体" panose="02010600030101010101" pitchFamily="2" charset="-122"/>
                </a:rPr>
                <a:t>命</a:t>
              </a:r>
              <a:endParaRPr kumimoji="0" lang="zh-CN" altLang="en-US" sz="11500" b="0" i="0" u="none" strike="noStrike" kern="1200" cap="none" spc="0" normalizeH="0" baseline="0" noProof="0" dirty="0">
                <a:ln>
                  <a:noFill/>
                </a:ln>
                <a:blipFill dpi="0" rotWithShape="1">
                  <a:blip r:embed="rId2"/>
                  <a:srcRect/>
                  <a:stretch>
                    <a:fillRect/>
                  </a:stretch>
                </a:blip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pic>
          <p:nvPicPr>
            <p:cNvPr id="29" name="图片 28" descr="电脑萤幕画面&#10;&#10;描述已自动生成"/>
            <p:cNvPicPr>
              <a:picLocks noChangeAspect="1"/>
            </p:cNvPicPr>
            <p:nvPr/>
          </p:nvPicPr>
          <p:blipFill>
            <a:blip r:embed="rId3"/>
            <a:stretch>
              <a:fillRect/>
            </a:stretch>
          </p:blipFill>
          <p:spPr>
            <a:xfrm flipH="1">
              <a:off x="714" y="3988"/>
              <a:ext cx="11179" cy="1680"/>
            </a:xfrm>
            <a:prstGeom prst="rect">
              <a:avLst/>
            </a:prstGeom>
          </p:spPr>
        </p:pic>
        <p:sp>
          <p:nvSpPr>
            <p:cNvPr id="31" name="文本框 30"/>
            <p:cNvSpPr txBox="1"/>
            <p:nvPr/>
          </p:nvSpPr>
          <p:spPr>
            <a:xfrm>
              <a:off x="1802" y="4319"/>
              <a:ext cx="4886" cy="1018"/>
            </a:xfrm>
            <a:prstGeom prst="rect">
              <a:avLst/>
            </a:prstGeom>
            <a:noFill/>
          </p:spPr>
          <p:txBody>
            <a:bodyPr wrap="square" rtlCol="0">
              <a:spAutoFit/>
            </a:bodyPr>
            <a:lstStyle/>
            <a:p>
              <a:r>
                <a:rPr lang="zh-CN" altLang="en-US" sz="3600" dirty="0">
                  <a:solidFill>
                    <a:schemeClr val="bg1"/>
                  </a:solidFill>
                  <a:latin typeface="宋体" panose="02010600030101010101" pitchFamily="2" charset="-122"/>
                  <a:ea typeface="宋体" panose="02010600030101010101" pitchFamily="2" charset="-122"/>
                </a:rPr>
                <a:t>主题教育活动</a:t>
              </a:r>
              <a:endParaRPr lang="zh-CN" altLang="en-US" sz="3600" dirty="0">
                <a:solidFill>
                  <a:schemeClr val="bg1"/>
                </a:solidFill>
                <a:latin typeface="宋体" panose="02010600030101010101" pitchFamily="2" charset="-122"/>
                <a:ea typeface="宋体" panose="02010600030101010101" pitchFamily="2" charset="-122"/>
              </a:endParaRPr>
            </a:p>
          </p:txBody>
        </p:sp>
      </p:grpSp>
    </p:spTree>
    <p:custDataLst>
      <p:tags r:id="rId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目录</a:t>
            </a:r>
            <a:endParaRPr lang="zh-CN" altLang="en-US"/>
          </a:p>
        </p:txBody>
      </p:sp>
      <p:pic>
        <p:nvPicPr>
          <p:cNvPr id="5" name="图片 4"/>
          <p:cNvPicPr>
            <a:picLocks noChangeAspect="1"/>
          </p:cNvPicPr>
          <p:nvPr/>
        </p:nvPicPr>
        <p:blipFill>
          <a:blip r:embed="rId1"/>
          <a:stretch>
            <a:fillRect/>
          </a:stretch>
        </p:blipFill>
        <p:spPr>
          <a:xfrm>
            <a:off x="2823845" y="2113280"/>
            <a:ext cx="929005" cy="944245"/>
          </a:xfrm>
          <a:prstGeom prst="rect">
            <a:avLst/>
          </a:prstGeom>
        </p:spPr>
      </p:pic>
      <p:sp>
        <p:nvSpPr>
          <p:cNvPr id="6" name="文本框 5"/>
          <p:cNvSpPr txBox="1"/>
          <p:nvPr/>
        </p:nvSpPr>
        <p:spPr>
          <a:xfrm>
            <a:off x="4231005" y="2112645"/>
            <a:ext cx="3423920" cy="1076325"/>
          </a:xfrm>
          <a:prstGeom prst="rect">
            <a:avLst/>
          </a:prstGeom>
          <a:noFill/>
        </p:spPr>
        <p:txBody>
          <a:bodyPr wrap="square" rtlCol="0">
            <a:spAutoFit/>
          </a:bodyPr>
          <a:p>
            <a:pPr algn="l"/>
            <a:r>
              <a:rPr lang="zh-CN" altLang="en-US" sz="3200" b="1" dirty="0">
                <a:solidFill>
                  <a:srgbClr val="C7000B"/>
                </a:solidFill>
                <a:latin typeface="+mn-ea"/>
                <a:sym typeface="+mn-ea"/>
              </a:rPr>
              <a:t>第一部分</a:t>
            </a:r>
            <a:endParaRPr lang="zh-CN" altLang="en-US" sz="3200" b="1" dirty="0">
              <a:solidFill>
                <a:srgbClr val="C7000B"/>
              </a:solidFill>
              <a:latin typeface="+mn-ea"/>
            </a:endParaRPr>
          </a:p>
          <a:p>
            <a:r>
              <a:rPr lang="zh-CN" altLang="en-US" sz="3200" b="1" dirty="0">
                <a:solidFill>
                  <a:srgbClr val="C7000B"/>
                </a:solidFill>
                <a:latin typeface="+mn-ea"/>
              </a:rPr>
              <a:t>不忘初心</a:t>
            </a:r>
            <a:endParaRPr lang="zh-CN" altLang="en-US" sz="3200" b="1" dirty="0">
              <a:solidFill>
                <a:srgbClr val="C7000B"/>
              </a:solidFill>
              <a:latin typeface="+mn-ea"/>
            </a:endParaRPr>
          </a:p>
        </p:txBody>
      </p:sp>
      <p:pic>
        <p:nvPicPr>
          <p:cNvPr id="9" name="图片 8"/>
          <p:cNvPicPr>
            <a:picLocks noChangeAspect="1"/>
          </p:cNvPicPr>
          <p:nvPr/>
        </p:nvPicPr>
        <p:blipFill>
          <a:blip r:embed="rId1"/>
          <a:stretch>
            <a:fillRect/>
          </a:stretch>
        </p:blipFill>
        <p:spPr>
          <a:xfrm>
            <a:off x="7386955" y="2180590"/>
            <a:ext cx="929005" cy="944245"/>
          </a:xfrm>
          <a:prstGeom prst="rect">
            <a:avLst/>
          </a:prstGeom>
        </p:spPr>
      </p:pic>
      <p:sp>
        <p:nvSpPr>
          <p:cNvPr id="11" name="文本框 10"/>
          <p:cNvSpPr txBox="1"/>
          <p:nvPr/>
        </p:nvSpPr>
        <p:spPr>
          <a:xfrm>
            <a:off x="8816975" y="2180590"/>
            <a:ext cx="3599815" cy="1076325"/>
          </a:xfrm>
          <a:prstGeom prst="rect">
            <a:avLst/>
          </a:prstGeom>
          <a:noFill/>
        </p:spPr>
        <p:txBody>
          <a:bodyPr wrap="square" rtlCol="0">
            <a:spAutoFit/>
          </a:bodyPr>
          <a:p>
            <a:pPr algn="l"/>
            <a:r>
              <a:rPr lang="zh-CN" altLang="en-US" sz="3200" b="1" dirty="0">
                <a:solidFill>
                  <a:srgbClr val="C7000B"/>
                </a:solidFill>
                <a:latin typeface="+mn-ea"/>
                <a:sym typeface="+mn-ea"/>
              </a:rPr>
              <a:t>第二部分</a:t>
            </a:r>
            <a:endParaRPr lang="zh-CN" altLang="en-US" sz="3200" b="1" dirty="0">
              <a:solidFill>
                <a:srgbClr val="C7000B"/>
              </a:solidFill>
              <a:latin typeface="+mn-ea"/>
            </a:endParaRPr>
          </a:p>
          <a:p>
            <a:r>
              <a:rPr lang="zh-CN" altLang="en-US" sz="3200" b="1" dirty="0">
                <a:solidFill>
                  <a:srgbClr val="C7000B"/>
                </a:solidFill>
                <a:latin typeface="+mn-ea"/>
              </a:rPr>
              <a:t>不忘初心是什么</a:t>
            </a:r>
            <a:endParaRPr lang="zh-CN" altLang="en-US" sz="3200" b="1" dirty="0">
              <a:solidFill>
                <a:srgbClr val="C7000B"/>
              </a:solidFill>
              <a:latin typeface="+mn-ea"/>
            </a:endParaRPr>
          </a:p>
        </p:txBody>
      </p:sp>
      <p:pic>
        <p:nvPicPr>
          <p:cNvPr id="13" name="图片 12"/>
          <p:cNvPicPr>
            <a:picLocks noChangeAspect="1"/>
          </p:cNvPicPr>
          <p:nvPr/>
        </p:nvPicPr>
        <p:blipFill>
          <a:blip r:embed="rId1"/>
          <a:stretch>
            <a:fillRect/>
          </a:stretch>
        </p:blipFill>
        <p:spPr>
          <a:xfrm>
            <a:off x="2823845" y="3973195"/>
            <a:ext cx="929005" cy="944245"/>
          </a:xfrm>
          <a:prstGeom prst="rect">
            <a:avLst/>
          </a:prstGeom>
        </p:spPr>
      </p:pic>
      <p:sp>
        <p:nvSpPr>
          <p:cNvPr id="15" name="文本框 14"/>
          <p:cNvSpPr txBox="1"/>
          <p:nvPr/>
        </p:nvSpPr>
        <p:spPr>
          <a:xfrm>
            <a:off x="4231005" y="3972560"/>
            <a:ext cx="4730115" cy="1076325"/>
          </a:xfrm>
          <a:prstGeom prst="rect">
            <a:avLst/>
          </a:prstGeom>
          <a:noFill/>
        </p:spPr>
        <p:txBody>
          <a:bodyPr wrap="square" rtlCol="0">
            <a:spAutoFit/>
          </a:bodyPr>
          <a:p>
            <a:pPr algn="l"/>
            <a:r>
              <a:rPr lang="zh-CN" altLang="en-US" sz="3200" b="1" dirty="0">
                <a:solidFill>
                  <a:srgbClr val="C7000B"/>
                </a:solidFill>
                <a:latin typeface="+mn-ea"/>
                <a:sym typeface="+mn-ea"/>
              </a:rPr>
              <a:t>第三部分</a:t>
            </a:r>
            <a:endParaRPr lang="zh-CN" altLang="en-US" sz="3200" b="1" dirty="0">
              <a:solidFill>
                <a:srgbClr val="C7000B"/>
              </a:solidFill>
              <a:latin typeface="+mn-ea"/>
            </a:endParaRPr>
          </a:p>
          <a:p>
            <a:r>
              <a:rPr lang="zh-CN" altLang="en-US" sz="3200" b="1" dirty="0">
                <a:solidFill>
                  <a:srgbClr val="C7000B"/>
                </a:solidFill>
                <a:latin typeface="+mn-ea"/>
              </a:rPr>
              <a:t>不忘初心要怎么做</a:t>
            </a:r>
            <a:endParaRPr lang="zh-CN" altLang="en-US" sz="3200" b="1" dirty="0">
              <a:solidFill>
                <a:srgbClr val="C7000B"/>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第</a:t>
            </a:r>
            <a:r>
              <a:rPr lang="en-US" altLang="zh-CN"/>
              <a:t>1</a:t>
            </a:r>
            <a:r>
              <a:rPr lang="zh-CN" altLang="en-US"/>
              <a:t>部分   </a:t>
            </a:r>
            <a:endParaRPr lang="zh-CN" altLang="en-US">
              <a:effectLst/>
            </a:endParaRPr>
          </a:p>
        </p:txBody>
      </p:sp>
      <p:sp>
        <p:nvSpPr>
          <p:cNvPr id="3" name="副标题 2"/>
          <p:cNvSpPr>
            <a:spLocks noGrp="1"/>
          </p:cNvSpPr>
          <p:nvPr>
            <p:ph type="subTitle" idx="1"/>
          </p:nvPr>
        </p:nvSpPr>
        <p:spPr/>
        <p:txBody>
          <a:bodyPr/>
          <a:p>
            <a:r>
              <a:t>不忘初心</a:t>
            </a:r>
            <a:endParaRPr lang="zh-CN" altLang="en-US"/>
          </a:p>
          <a:p>
            <a:endParaRPr lang="zh-CN" altLang="en-US" b="1" spc="300">
              <a:solidFill>
                <a:schemeClr val="tx1">
                  <a:lumMod val="85000"/>
                  <a:lumOff val="15000"/>
                </a:schemeClr>
              </a:solidFill>
              <a:cs typeface="+mj-cs"/>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占位符 6"/>
          <p:cNvSpPr>
            <a:spLocks noGrp="1"/>
          </p:cNvSpPr>
          <p:nvPr>
            <p:ph type="body" sz="half" idx="2"/>
          </p:nvPr>
        </p:nvSpPr>
        <p:spPr/>
        <p:txBody>
          <a:bodyPr/>
          <a:p>
            <a:pPr indent="457200" algn="just">
              <a:lnSpc>
                <a:spcPct val="150000"/>
              </a:lnSpc>
            </a:pPr>
            <a:r>
              <a:rPr sz="1800">
                <a:latin typeface="+mn-ea"/>
                <a:ea typeface="+mn-ea"/>
                <a:cs typeface="宋体" panose="02010600030101010101" pitchFamily="2" charset="-122"/>
                <a:sym typeface="+mn-lt"/>
              </a:rPr>
              <a:t>不忘初心、牢记使命，是贯彻党的十九大精神的重要举措。党的十九大是在全面建成小康社会决胜阶段、中国特色社会主义进入新时代的关键时期召开的一次十分重要的大会。</a:t>
            </a:r>
            <a:endParaRPr lang="en-US" altLang="zh-CN" sz="1800" dirty="0">
              <a:latin typeface="+mn-ea"/>
              <a:ea typeface="+mn-ea"/>
              <a:cs typeface="宋体" panose="02010600030101010101" pitchFamily="2" charset="-122"/>
              <a:sym typeface="+mn-lt"/>
            </a:endParaRPr>
          </a:p>
          <a:p>
            <a:pPr indent="457200" algn="just">
              <a:lnSpc>
                <a:spcPct val="150000"/>
              </a:lnSpc>
            </a:pPr>
            <a:r>
              <a:rPr sz="1800">
                <a:latin typeface="+mn-ea"/>
                <a:ea typeface="+mn-ea"/>
                <a:cs typeface="宋体" panose="02010600030101010101" pitchFamily="2" charset="-122"/>
                <a:sym typeface="+mn-lt"/>
              </a:rPr>
              <a:t>党的十九大报告，高举旗帜、高瞻远瞩、继往开来，是我们党迈进新时代、开启新征程、谱写新篇章的政治宣言和行动指南。</a:t>
            </a:r>
            <a:endParaRPr lang="zh-CN" altLang="en-US" sz="1800" dirty="0">
              <a:latin typeface="+mn-ea"/>
              <a:ea typeface="+mn-ea"/>
              <a:cs typeface="宋体" panose="02010600030101010101" pitchFamily="2" charset="-122"/>
              <a:sym typeface="+mn-lt"/>
            </a:endParaRPr>
          </a:p>
          <a:p>
            <a:pPr indent="457200" algn="just">
              <a:lnSpc>
                <a:spcPct val="100000"/>
              </a:lnSpc>
            </a:pPr>
            <a:endParaRPr lang="zh-CN" altLang="en-US" sz="1800" dirty="0">
              <a:latin typeface="+mn-ea"/>
              <a:ea typeface="+mn-ea"/>
              <a:cs typeface="宋体" panose="02010600030101010101" pitchFamily="2" charset="-122"/>
              <a:sym typeface="+mn-lt"/>
            </a:endParaRPr>
          </a:p>
        </p:txBody>
      </p:sp>
      <p:sp>
        <p:nvSpPr>
          <p:cNvPr id="8" name="标题 7"/>
          <p:cNvSpPr>
            <a:spLocks noGrp="1"/>
          </p:cNvSpPr>
          <p:nvPr>
            <p:ph type="title"/>
          </p:nvPr>
        </p:nvSpPr>
        <p:spPr/>
        <p:txBody>
          <a:bodyPr/>
          <a:p>
            <a:r>
              <a:rPr lang="zh-CN" altLang="en-US"/>
              <a:t>不忘初心 方得始终</a:t>
            </a:r>
            <a:endParaRPr lang="zh-CN" altLang="en-US"/>
          </a:p>
        </p:txBody>
      </p:sp>
      <p:pic>
        <p:nvPicPr>
          <p:cNvPr id="19" name="图片占位符 18" descr="图片包含 黑暗, 盒子, 桌子, 木&#10;&#10;描述已自动生成"/>
          <p:cNvPicPr>
            <a:picLocks noChangeAspect="1"/>
          </p:cNvPicPr>
          <p:nvPr>
            <p:ph type="pic" idx="1"/>
          </p:nvPr>
        </p:nvPicPr>
        <p:blipFill>
          <a:blip r:embed="rId1"/>
          <a:stretch>
            <a:fillRect/>
          </a:stretch>
        </p:blipFill>
        <p:spPr>
          <a:xfrm>
            <a:off x="652780" y="2044065"/>
            <a:ext cx="5143500" cy="3629025"/>
          </a:xfrm>
          <a:prstGeom prst="rect">
            <a:avLst/>
          </a:prstGeom>
        </p:spPr>
      </p:pic>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p:txBody>
          <a:bodyPr/>
          <a:p>
            <a:r>
              <a:rPr lang="zh-CN" altLang="en-US"/>
              <a:t>第</a:t>
            </a:r>
            <a:r>
              <a:rPr lang="en-US" altLang="zh-CN"/>
              <a:t>2</a:t>
            </a:r>
            <a:r>
              <a:rPr lang="zh-CN" altLang="en-US"/>
              <a:t>部分</a:t>
            </a:r>
            <a:endParaRPr lang="zh-CN" altLang="en-US"/>
          </a:p>
        </p:txBody>
      </p:sp>
      <p:sp>
        <p:nvSpPr>
          <p:cNvPr id="5" name="副标题 4"/>
          <p:cNvSpPr>
            <a:spLocks noGrp="1"/>
          </p:cNvSpPr>
          <p:nvPr>
            <p:ph type="subTitle" idx="1"/>
          </p:nvPr>
        </p:nvSpPr>
        <p:spPr/>
        <p:txBody>
          <a:bodyPr/>
          <a:p>
            <a:r>
              <a:t>不忘初心是什么</a:t>
            </a:r>
            <a:endParaRPr lang="zh-CN" altLang="en-US"/>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nvPr>
        </p:nvSpPr>
        <p:spPr>
          <a:xfrm>
            <a:off x="607765" y="593160"/>
            <a:ext cx="10969200" cy="705600"/>
          </a:xfrm>
        </p:spPr>
        <p:txBody>
          <a:bodyPr vert="eaVert"/>
          <a:p>
            <a:r>
              <a:t>不忘初心是什么</a:t>
            </a:r>
          </a:p>
        </p:txBody>
      </p:sp>
      <p:sp>
        <p:nvSpPr>
          <p:cNvPr id="8" name="矩形 7"/>
          <p:cNvSpPr/>
          <p:nvPr/>
        </p:nvSpPr>
        <p:spPr>
          <a:xfrm>
            <a:off x="3833614" y="1802068"/>
            <a:ext cx="4792647" cy="645160"/>
          </a:xfrm>
          <a:prstGeom prst="rect">
            <a:avLst/>
          </a:prstGeom>
        </p:spPr>
        <p:txBody>
          <a:bodyPr wrap="square">
            <a:spAutoFit/>
          </a:bodyPr>
          <a:lstStyle/>
          <a:p>
            <a:r>
              <a:rPr lang="zh-CN" altLang="en-US" dirty="0">
                <a:solidFill>
                  <a:srgbClr val="191919"/>
                </a:solidFill>
                <a:latin typeface="+mn-ea"/>
                <a:cs typeface="宋体" panose="02010600030101010101" pitchFamily="2" charset="-122"/>
              </a:rPr>
              <a:t>不忘初心，就是不能忘记党从哪里来，这是立党之本。</a:t>
            </a:r>
            <a:endParaRPr lang="zh-CN" altLang="en-US" dirty="0">
              <a:solidFill>
                <a:srgbClr val="191919"/>
              </a:solidFill>
              <a:latin typeface="+mn-ea"/>
              <a:cs typeface="宋体" panose="02010600030101010101" pitchFamily="2" charset="-122"/>
            </a:endParaRPr>
          </a:p>
        </p:txBody>
      </p:sp>
      <p:sp>
        <p:nvSpPr>
          <p:cNvPr id="9" name="矩形 8"/>
          <p:cNvSpPr/>
          <p:nvPr/>
        </p:nvSpPr>
        <p:spPr>
          <a:xfrm>
            <a:off x="3830022" y="3420905"/>
            <a:ext cx="4796239" cy="645160"/>
          </a:xfrm>
          <a:prstGeom prst="rect">
            <a:avLst/>
          </a:prstGeom>
        </p:spPr>
        <p:txBody>
          <a:bodyPr wrap="square">
            <a:spAutoFit/>
          </a:bodyPr>
          <a:lstStyle/>
          <a:p>
            <a:r>
              <a:rPr lang="zh-CN" altLang="en-US" dirty="0">
                <a:solidFill>
                  <a:srgbClr val="191919"/>
                </a:solidFill>
                <a:latin typeface="+mn-ea"/>
                <a:cs typeface="宋体" panose="02010600030101010101" pitchFamily="2" charset="-122"/>
              </a:rPr>
              <a:t>不忘初心，就是不能忘记党的历史使命，这是固党之基。</a:t>
            </a:r>
            <a:endParaRPr lang="zh-CN" altLang="en-US" dirty="0">
              <a:solidFill>
                <a:srgbClr val="191919"/>
              </a:solidFill>
              <a:latin typeface="+mn-ea"/>
              <a:cs typeface="宋体" panose="02010600030101010101" pitchFamily="2" charset="-122"/>
            </a:endParaRPr>
          </a:p>
        </p:txBody>
      </p:sp>
      <p:sp>
        <p:nvSpPr>
          <p:cNvPr id="10" name="矩形 9"/>
          <p:cNvSpPr/>
          <p:nvPr/>
        </p:nvSpPr>
        <p:spPr>
          <a:xfrm>
            <a:off x="3830023" y="5039742"/>
            <a:ext cx="4796239" cy="645160"/>
          </a:xfrm>
          <a:prstGeom prst="rect">
            <a:avLst/>
          </a:prstGeom>
        </p:spPr>
        <p:txBody>
          <a:bodyPr wrap="square">
            <a:spAutoFit/>
          </a:bodyPr>
          <a:lstStyle/>
          <a:p>
            <a:r>
              <a:rPr lang="zh-CN" altLang="en-US" dirty="0">
                <a:solidFill>
                  <a:srgbClr val="191919"/>
                </a:solidFill>
                <a:latin typeface="+mn-ea"/>
                <a:cs typeface="+mn-ea"/>
              </a:rPr>
              <a:t>不忘初心，就是不能忘记我党发展</a:t>
            </a:r>
            <a:r>
              <a:rPr lang="en-US" altLang="zh-CN" dirty="0">
                <a:solidFill>
                  <a:srgbClr val="191919"/>
                </a:solidFill>
                <a:latin typeface="+mn-ea"/>
                <a:cs typeface="+mn-ea"/>
              </a:rPr>
              <a:t>98</a:t>
            </a:r>
            <a:r>
              <a:rPr lang="zh-CN" altLang="en-US" dirty="0">
                <a:solidFill>
                  <a:srgbClr val="191919"/>
                </a:solidFill>
                <a:latin typeface="+mn-ea"/>
                <a:cs typeface="+mn-ea"/>
              </a:rPr>
              <a:t>年的宝贵经验，这是党的力量之源。</a:t>
            </a:r>
            <a:endParaRPr lang="zh-CN" altLang="en-US" dirty="0">
              <a:solidFill>
                <a:srgbClr val="191919"/>
              </a:solidFill>
              <a:latin typeface="+mn-ea"/>
              <a:cs typeface="+mn-ea"/>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第</a:t>
            </a:r>
            <a:r>
              <a:rPr lang="en-US" altLang="zh-CN"/>
              <a:t>3</a:t>
            </a:r>
            <a:r>
              <a:rPr lang="zh-CN" altLang="en-US"/>
              <a:t>部分</a:t>
            </a:r>
            <a:endParaRPr lang="zh-CN" altLang="en-US"/>
          </a:p>
        </p:txBody>
      </p:sp>
      <p:sp>
        <p:nvSpPr>
          <p:cNvPr id="3" name="副标题 2"/>
          <p:cNvSpPr>
            <a:spLocks noGrp="1"/>
          </p:cNvSpPr>
          <p:nvPr>
            <p:ph type="subTitle" idx="1"/>
          </p:nvPr>
        </p:nvSpPr>
        <p:spPr/>
        <p:txBody>
          <a:bodyPr/>
          <a:p>
            <a:r>
              <a:t>不忘初心要怎么做</a:t>
            </a:r>
            <a:endParaRPr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normAutofit/>
          </a:bodyPr>
          <a:p>
            <a:r>
              <a:rPr>
                <a:sym typeface="+mn-ea"/>
              </a:rPr>
              <a:t>我们的使命</a:t>
            </a:r>
            <a:endParaRPr lang="zh-CN" altLang="en-US"/>
          </a:p>
        </p:txBody>
      </p:sp>
      <p:sp>
        <p:nvSpPr>
          <p:cNvPr id="5" name="内容占位符 4"/>
          <p:cNvSpPr>
            <a:spLocks noGrp="1"/>
          </p:cNvSpPr>
          <p:nvPr>
            <p:ph sz="half" idx="1"/>
          </p:nvPr>
        </p:nvSpPr>
        <p:spPr/>
        <p:txBody>
          <a:bodyPr/>
          <a:p>
            <a:pPr indent="0">
              <a:lnSpc>
                <a:spcPct val="150000"/>
              </a:lnSpc>
              <a:buNone/>
            </a:pPr>
            <a:r>
              <a:rPr>
                <a:solidFill>
                  <a:srgbClr val="191919"/>
                </a:solidFill>
                <a:latin typeface="+mn-ea"/>
                <a:ea typeface="+mn-ea"/>
                <a:cs typeface="+mn-ea"/>
                <a:sym typeface="+mn-ea"/>
              </a:rPr>
              <a:t>习近平总书记在十九大上讲到“中国共产党人的初心和使命，就是为中国人民谋幸福，为中华民族谋复兴”。“实现中华民族伟大复兴是近代以来中华民族最伟大的梦想，中国共产党一经成立，就把实现共产主义作为党的最高理想和最终目标，义无反顾肩负起实现中华民族伟大复兴的历史使命。</a:t>
            </a:r>
            <a:endParaRPr lang="zh-CN" altLang="en-US" dirty="0">
              <a:latin typeface="+mn-ea"/>
              <a:ea typeface="+mn-ea"/>
              <a:cs typeface="+mn-ea"/>
            </a:endParaRPr>
          </a:p>
          <a:p>
            <a:endParaRPr lang="zh-CN" altLang="en-US">
              <a:latin typeface="+mn-ea"/>
              <a:ea typeface="+mn-ea"/>
              <a:cs typeface="+mn-ea"/>
            </a:endParaRPr>
          </a:p>
        </p:txBody>
      </p:sp>
      <p:pic>
        <p:nvPicPr>
          <p:cNvPr id="3" name="内容占位符 2" descr="图片包含 游戏机, 消防栓, 衬衫&#10;&#10;描述已自动生成"/>
          <p:cNvPicPr>
            <a:picLocks noChangeAspect="1"/>
          </p:cNvPicPr>
          <p:nvPr>
            <p:ph sz="half" idx="2"/>
          </p:nvPr>
        </p:nvPicPr>
        <p:blipFill>
          <a:blip r:embed="rId1"/>
          <a:stretch>
            <a:fillRect/>
          </a:stretch>
        </p:blipFill>
        <p:spPr>
          <a:xfrm>
            <a:off x="6625590" y="1501140"/>
            <a:ext cx="4748530" cy="4748530"/>
          </a:xfrm>
          <a:prstGeom prst="rect">
            <a:avLst/>
          </a:prstGeom>
        </p:spPr>
      </p:pic>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卡通人物&#10;&#10;描述已自动生成"/>
          <p:cNvPicPr>
            <a:picLocks noChangeAspect="1"/>
          </p:cNvPicPr>
          <p:nvPr/>
        </p:nvPicPr>
        <p:blipFill rotWithShape="1">
          <a:blip r:embed="rId1"/>
          <a:srcRect/>
          <a:stretch>
            <a:fillRect/>
          </a:stretch>
        </p:blipFill>
        <p:spPr>
          <a:xfrm>
            <a:off x="5129530" y="1494790"/>
            <a:ext cx="5082540" cy="1863725"/>
          </a:xfrm>
          <a:prstGeom prst="rect">
            <a:avLst/>
          </a:prstGeom>
        </p:spPr>
      </p:pic>
      <p:pic>
        <p:nvPicPr>
          <p:cNvPr id="12" name="图片 11" descr="电脑萤幕画面&#10;&#10;描述已自动生成"/>
          <p:cNvPicPr>
            <a:picLocks noChangeAspect="1"/>
          </p:cNvPicPr>
          <p:nvPr/>
        </p:nvPicPr>
        <p:blipFill>
          <a:blip r:embed="rId2"/>
          <a:stretch>
            <a:fillRect/>
          </a:stretch>
        </p:blipFill>
        <p:spPr>
          <a:xfrm flipH="1">
            <a:off x="673100" y="3521075"/>
            <a:ext cx="8343265" cy="1253490"/>
          </a:xfrm>
          <a:prstGeom prst="rect">
            <a:avLst/>
          </a:prstGeom>
        </p:spPr>
      </p:pic>
      <p:sp>
        <p:nvSpPr>
          <p:cNvPr id="13" name="文本框 12"/>
          <p:cNvSpPr txBox="1"/>
          <p:nvPr/>
        </p:nvSpPr>
        <p:spPr>
          <a:xfrm>
            <a:off x="1633855" y="3694430"/>
            <a:ext cx="3009900" cy="769620"/>
          </a:xfrm>
          <a:prstGeom prst="rect">
            <a:avLst/>
          </a:prstGeom>
          <a:noFill/>
        </p:spPr>
        <p:txBody>
          <a:bodyPr wrap="square" rtlCol="0">
            <a:spAutoFit/>
          </a:bodyPr>
          <a:p>
            <a:r>
              <a:rPr lang="zh-CN" altLang="en-US" sz="4400" dirty="0">
                <a:solidFill>
                  <a:schemeClr val="bg1"/>
                </a:solidFill>
                <a:latin typeface="宋体" panose="02010600030101010101" pitchFamily="2" charset="-122"/>
                <a:ea typeface="宋体" panose="02010600030101010101" pitchFamily="2" charset="-122"/>
              </a:rPr>
              <a:t>感谢聆听</a:t>
            </a:r>
            <a:endParaRPr lang="zh-CN" altLang="en-US" sz="4400" dirty="0">
              <a:solidFill>
                <a:schemeClr val="bg1"/>
              </a:solidFill>
              <a:latin typeface="宋体" panose="02010600030101010101" pitchFamily="2" charset="-122"/>
              <a:ea typeface="宋体" panose="02010600030101010101" pitchFamily="2" charset="-122"/>
            </a:endParaRPr>
          </a:p>
        </p:txBody>
      </p:sp>
      <p:pic>
        <p:nvPicPr>
          <p:cNvPr id="9" name="图片 8" descr="卡通人物&#10;&#10;描述已自动生成"/>
          <p:cNvPicPr>
            <a:picLocks noChangeAspect="1"/>
          </p:cNvPicPr>
          <p:nvPr/>
        </p:nvPicPr>
        <p:blipFill rotWithShape="1">
          <a:blip r:embed="rId3"/>
          <a:srcRect/>
          <a:stretch>
            <a:fillRect/>
          </a:stretch>
        </p:blipFill>
        <p:spPr>
          <a:xfrm>
            <a:off x="2823210" y="124460"/>
            <a:ext cx="6326505" cy="1863725"/>
          </a:xfrm>
          <a:prstGeom prst="rect">
            <a:avLst/>
          </a:prstGeom>
        </p:spPr>
      </p:pic>
    </p:spTree>
    <p:custDataLst>
      <p:tags r:id="rId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450</Words>
  <Application>WPS 演示</Application>
  <PresentationFormat>宽屏</PresentationFormat>
  <Paragraphs>63</Paragraphs>
  <Slides>9</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vt:i4>
      </vt:variant>
    </vt:vector>
  </HeadingPairs>
  <TitlesOfParts>
    <vt:vector size="20" baseType="lpstr">
      <vt:lpstr>Arial</vt:lpstr>
      <vt:lpstr>宋体</vt:lpstr>
      <vt:lpstr>Wingdings</vt:lpstr>
      <vt:lpstr>微软雅黑</vt:lpstr>
      <vt:lpstr>Wingdings</vt:lpstr>
      <vt:lpstr>等线</vt:lpstr>
      <vt:lpstr>中山行书百年纪念版</vt:lpstr>
      <vt:lpstr>长城行楷体</vt:lpstr>
      <vt:lpstr>Arial Unicode MS</vt:lpstr>
      <vt:lpstr>Calibri</vt:lpstr>
      <vt:lpstr>Office主题</vt:lpstr>
      <vt:lpstr>PowerPoint 演示文稿</vt:lpstr>
      <vt:lpstr>目录</vt:lpstr>
      <vt:lpstr>第1部分   </vt:lpstr>
      <vt:lpstr>不忘初心 方得始终</vt:lpstr>
      <vt:lpstr>第2部分</vt:lpstr>
      <vt:lpstr>不忘初心是什么</vt:lpstr>
      <vt:lpstr>第3部分</vt:lpstr>
      <vt:lpstr>我们的使命</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lhy</cp:lastModifiedBy>
  <cp:revision>211</cp:revision>
  <dcterms:created xsi:type="dcterms:W3CDTF">2019-06-19T02:08:00Z</dcterms:created>
  <dcterms:modified xsi:type="dcterms:W3CDTF">2025-06-25T01:37:51Z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2052-11.1.0.10009</vt:lpwstr>
  </property>
  <property fmtid="{D5CDD505-2E9C-101B-9397-08002B2CF9AE}" pid="3" name="ICV">
    <vt:lpwstr>E4018B1CCBBE4B4EB9A304A4D6E3FA4D</vt:lpwstr>
  </property>
</Properties>
</file>