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09" r:id="rId3"/>
    <p:sldId id="410" r:id="rId4"/>
    <p:sldId id="413" r:id="rId5"/>
    <p:sldId id="411" r:id="rId6"/>
    <p:sldId id="41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21BD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0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猫的数量（万只）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田园猫</c:v>
                </c:pt>
                <c:pt idx="1">
                  <c:v>英国短毛猫</c:v>
                </c:pt>
                <c:pt idx="2">
                  <c:v>美国短毛猫</c:v>
                </c:pt>
                <c:pt idx="3">
                  <c:v>布偶猫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2000</c:v>
                </c:pt>
                <c:pt idx="1">
                  <c:v>800</c:v>
                </c:pt>
                <c:pt idx="2">
                  <c:v>550</c:v>
                </c:pt>
                <c:pt idx="3">
                  <c:v>400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tags" Target="../tags/tag3.xml"/><Relationship Id="rId7" Type="http://schemas.openxmlformats.org/officeDocument/2006/relationships/image" Target="file:///C:\Users\Administrator\Desktop\&#32032;&#26448;&#20998;&#31867;\&#21345;&#36890;&#39118;&#32032;&#26448;&#22270;\&#20027;&#39064;\&#22270;&#29255;2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image" Target="file:///C:\Users\Administrator\Desktop\&#32032;&#26448;&#20998;&#31867;\&#21345;&#36890;&#39118;&#32032;&#26448;&#22270;\&#20027;&#39064;\&#22270;&#29255;2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59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58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image" Target="file:///F:\Lets_Create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66.xml"/><Relationship Id="rId4" Type="http://schemas.openxmlformats.org/officeDocument/2006/relationships/image" Target="file:///F:\Lets_Create/pic_temp/0_pic_quater_right_down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65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file:///F:\Lets_Create/pic_temp/1_pic_quater_left_down.png" TargetMode="External"/><Relationship Id="rId8" Type="http://schemas.openxmlformats.org/officeDocument/2006/relationships/image" Target="../media/image4.png"/><Relationship Id="rId7" Type="http://schemas.openxmlformats.org/officeDocument/2006/relationships/tags" Target="../tags/tag73.xml"/><Relationship Id="rId6" Type="http://schemas.openxmlformats.org/officeDocument/2006/relationships/image" Target="file:///F:\Lets_Create/pic_temp/0_pic_quater_right_down.png" TargetMode="External"/><Relationship Id="rId5" Type="http://schemas.openxmlformats.org/officeDocument/2006/relationships/image" Target="../media/image7.png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6.png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81.xml"/><Relationship Id="rId5" Type="http://schemas.openxmlformats.org/officeDocument/2006/relationships/image" Target="file:///F:\Lets_Create/pic_temp/0_pic_quater_right_down.png" TargetMode="External"/><Relationship Id="rId4" Type="http://schemas.openxmlformats.org/officeDocument/2006/relationships/image" Target="../media/image8.pn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90.xml"/><Relationship Id="rId5" Type="http://schemas.openxmlformats.org/officeDocument/2006/relationships/image" Target="file:///F:\Lets_Create/pic_temp/0_pic_quater_right_down.png" TargetMode="External"/><Relationship Id="rId4" Type="http://schemas.openxmlformats.org/officeDocument/2006/relationships/image" Target="../media/image9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image" Target="file:///F:\Lets_Create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98.xml"/><Relationship Id="rId4" Type="http://schemas.openxmlformats.org/officeDocument/2006/relationships/image" Target="file:///F:\Lets_Create/pic_temp/0_pic_quater_right_down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97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108.xml"/><Relationship Id="rId5" Type="http://schemas.openxmlformats.org/officeDocument/2006/relationships/image" Target="file:///F:\Lets_Create/pic_temp/0_pic_quater_right_down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6" Type="http://schemas.openxmlformats.org/officeDocument/2006/relationships/tags" Target="../tags/tag116.xml"/><Relationship Id="rId15" Type="http://schemas.openxmlformats.org/officeDocument/2006/relationships/tags" Target="../tags/tag115.xml"/><Relationship Id="rId14" Type="http://schemas.openxmlformats.org/officeDocument/2006/relationships/tags" Target="../tags/tag11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4.png"/><Relationship Id="rId6" Type="http://schemas.openxmlformats.org/officeDocument/2006/relationships/tags" Target="../tags/tag119.xml"/><Relationship Id="rId5" Type="http://schemas.openxmlformats.org/officeDocument/2006/relationships/image" Target="file:///F:\Lets_Create/pic_temp/0_pic_quater_right_down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image" Target="file:///F:\Lets_Create/pic_temp/pic_half_to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3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image" Target="file:///C:\Users\Administrator\Desktop\&#32032;&#26448;&#20998;&#31867;\&#21345;&#36890;&#39118;&#32032;&#26448;&#22270;\&#20027;&#39064;\&#22270;&#29255;2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34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33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image" Target="file:///F:\Lets_Create/pic_temp/1_pic_quater_left_down.png" TargetMode="External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accent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03" y="685800"/>
            <a:ext cx="4674907" cy="5486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5017478" y="2300121"/>
            <a:ext cx="6270181" cy="1201449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7200" spc="6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5017478" y="3556836"/>
            <a:ext cx="6270181" cy="95098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32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gradFill>
          <a:gsLst>
            <a:gs pos="0">
              <a:schemeClr val="accent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06615" y="685800"/>
            <a:ext cx="4674907" cy="5486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50276" y="2028092"/>
            <a:ext cx="7860323" cy="1459356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750277" y="3563818"/>
            <a:ext cx="7860322" cy="679938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6062980"/>
            <a:ext cx="1047750" cy="728345"/>
          </a:xfrm>
          <a:prstGeom prst="rect">
            <a:avLst/>
          </a:prstGeom>
        </p:spPr>
      </p:pic>
      <p:pic>
        <p:nvPicPr>
          <p:cNvPr id="14" name="图片 13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90" y="5652770"/>
            <a:ext cx="924560" cy="113855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608076" y="457200"/>
            <a:ext cx="10975848" cy="59436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/>
          <p:nvPr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" y="114300"/>
            <a:ext cx="1361440" cy="946785"/>
          </a:xfrm>
          <a:prstGeom prst="rect">
            <a:avLst/>
          </a:prstGeom>
        </p:spPr>
      </p:pic>
      <p:pic>
        <p:nvPicPr>
          <p:cNvPr id="19" name="图片 18"/>
          <p:cNvPicPr/>
          <p:nvPr>
            <p:custDataLst>
              <p:tags r:id="rId7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435" y="4947920"/>
            <a:ext cx="1513840" cy="18148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635" y="76200"/>
            <a:ext cx="1056640" cy="694055"/>
          </a:xfrm>
          <a:prstGeom prst="rect">
            <a:avLst/>
          </a:prstGeom>
        </p:spPr>
      </p:pic>
      <p:pic>
        <p:nvPicPr>
          <p:cNvPr id="18" name="图片 17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300345"/>
            <a:ext cx="1143000" cy="14147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9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8" name="图片 17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04775"/>
            <a:ext cx="1143000" cy="822960"/>
          </a:xfrm>
          <a:prstGeom prst="rect">
            <a:avLst/>
          </a:prstGeom>
        </p:spPr>
      </p:pic>
      <p:pic>
        <p:nvPicPr>
          <p:cNvPr id="19" name="图片 18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775" y="104775"/>
            <a:ext cx="924560" cy="11582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04775"/>
            <a:ext cx="1143000" cy="822960"/>
          </a:xfrm>
          <a:prstGeom prst="rect">
            <a:avLst/>
          </a:prstGeom>
        </p:spPr>
      </p:pic>
      <p:pic>
        <p:nvPicPr>
          <p:cNvPr id="18" name="图片 17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725" y="104775"/>
            <a:ext cx="914400" cy="11677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20" name="图片 19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0575" y="60960"/>
            <a:ext cx="1174750" cy="853440"/>
          </a:xfrm>
          <a:prstGeom prst="rect">
            <a:avLst/>
          </a:prstGeom>
        </p:spPr>
      </p:pic>
      <p:pic>
        <p:nvPicPr>
          <p:cNvPr id="21" name="图片 20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5594350"/>
            <a:ext cx="1057275" cy="1196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191367"/>
            <a:ext cx="11037600" cy="605801"/>
          </a:xfrm>
        </p:spPr>
        <p:txBody>
          <a:bodyPr>
            <a:normAutofit/>
          </a:bodyPr>
          <a:lstStyle>
            <a:lvl1pPr>
              <a:defRPr sz="28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8" name="图片 17"/>
          <p:cNvPicPr/>
          <p:nvPr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171450"/>
            <a:ext cx="1700530" cy="1167130"/>
          </a:xfrm>
          <a:prstGeom prst="rect">
            <a:avLst/>
          </a:prstGeom>
        </p:spPr>
      </p:pic>
      <p:pic>
        <p:nvPicPr>
          <p:cNvPr id="19" name="图片 18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0555" y="5149215"/>
            <a:ext cx="1205230" cy="15278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chemeClr val="accent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4475831"/>
            <a:ext cx="4064000" cy="23821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4749411" y="2843239"/>
            <a:ext cx="6729044" cy="1430215"/>
          </a:xfrm>
        </p:spPr>
        <p:txBody>
          <a:bodyPr lIns="90000" tIns="46800" rIns="90000" bIns="46800" anchor="ctr" anchorCtr="0">
            <a:normAutofit/>
          </a:bodyPr>
          <a:lstStyle>
            <a:lvl1pPr>
              <a:defRPr sz="6000" u="none" strike="noStrike" kern="1200" cap="none" spc="300" normalizeH="0" baseline="0">
                <a:solidFill>
                  <a:schemeClr val="accent1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DAED"/>
              </a:gs>
              <a:gs pos="100000">
                <a:schemeClr val="bg1"/>
              </a:gs>
            </a:gsLst>
            <a:lin ang="5400000" scaled="0"/>
          </a:gradFill>
        </p:spPr>
      </p:pic>
      <p:pic>
        <p:nvPicPr>
          <p:cNvPr id="12" name="图片 11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" y="1073785"/>
            <a:ext cx="3739926" cy="4389120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/>
          <p:cNvPicPr/>
          <p:nvPr>
            <p:custDataLst>
              <p:tags r:id="rId9"/>
            </p:custDataLst>
          </p:nvPr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225" y="5357513"/>
            <a:ext cx="1143000" cy="14147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30.xml"/><Relationship Id="rId23" Type="http://schemas.openxmlformats.org/officeDocument/2006/relationships/tags" Target="../tags/tag129.xml"/><Relationship Id="rId22" Type="http://schemas.openxmlformats.org/officeDocument/2006/relationships/tags" Target="../tags/tag128.xml"/><Relationship Id="rId21" Type="http://schemas.openxmlformats.org/officeDocument/2006/relationships/tags" Target="../tags/tag127.xml"/><Relationship Id="rId20" Type="http://schemas.openxmlformats.org/officeDocument/2006/relationships/tags" Target="../tags/tag12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25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35.xml"/><Relationship Id="rId2" Type="http://schemas.openxmlformats.org/officeDocument/2006/relationships/image" Target="../media/image11.jpeg"/><Relationship Id="rId1" Type="http://schemas.openxmlformats.org/officeDocument/2006/relationships/tags" Target="../tags/tag13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137.xml"/><Relationship Id="rId7" Type="http://schemas.openxmlformats.org/officeDocument/2006/relationships/image" Target="../media/image13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12.png"/><Relationship Id="rId3" Type="http://schemas.openxmlformats.org/officeDocument/2006/relationships/tags" Target="../tags/tag136.xml"/><Relationship Id="rId2" Type="http://schemas.microsoft.com/office/2007/relationships/media" Target="file:///E:\&#65288;&#20070;&#65289;&#31532;&#20845;&#31456;%20PPT&#30340;&#20351;&#29992;\2022.3.3&#65288;&#40654;&#33459;&#21531;&#65289;&#31532;&#20845;&#31456;%20PPT&#30340;&#20351;&#29992;\3.&#25991;&#20214;\3.1%20&#20219;&#21153;&#32032;&#26448;\&#20219;&#21153;4%20&#32032;&#26448;\mp4-1.mp4" TargetMode="External"/><Relationship Id="rId1" Type="http://schemas.openxmlformats.org/officeDocument/2006/relationships/video" Target="file:///E:\&#65288;&#20070;&#65289;&#31532;&#20845;&#31456;%20PPT&#30340;&#20351;&#29992;\2022.3.3&#65288;&#40654;&#33459;&#21531;&#65289;&#31532;&#20845;&#31456;%20PPT&#30340;&#20351;&#29992;\3.&#25991;&#20214;\3.1%20&#20219;&#21153;&#32032;&#26448;\&#20219;&#21153;4%20&#32032;&#26448;\mp4-1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0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zh-CN" sz="7200">
                <a:uFillTx/>
              </a:rPr>
              <a:t>走进加菲猫的世界</a:t>
            </a:r>
            <a:endParaRPr lang="zh-CN" altLang="zh-CN" sz="7200">
              <a:uFillTx/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</a:pPr>
            <a:r>
              <a:rPr lang="en-US" altLang="zh-CN" sz="3200"/>
              <a:t>2024年5月</a:t>
            </a:r>
            <a:endParaRPr lang="en-US" altLang="zh-CN" sz="3200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4800">
                <a:latin typeface="宋体" panose="02010600030101010101" pitchFamily="2" charset="-122"/>
                <a:ea typeface="宋体" panose="02010600030101010101" pitchFamily="2" charset="-122"/>
              </a:rPr>
              <a:t>加菲猫的性格特点</a:t>
            </a:r>
            <a:endParaRPr lang="zh-CN" altLang="en-US" sz="4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pPr>
              <a:lnSpc>
                <a:spcPct val="200000"/>
              </a:lnSpc>
            </a:pPr>
            <a:r>
              <a:rPr lang="zh-CN" altLang="en-US" sz="2600">
                <a:latin typeface="仿宋" panose="02010609060101010101" charset="-122"/>
                <a:ea typeface="仿宋" panose="02010609060101010101" charset="-122"/>
              </a:rPr>
              <a:t>加菲猫性格安静、可爱、甜美、温纯、不拘小节且忠诚，另一方面，又与其它品种的猫一样活泼及顽皮。它不仅像波斯猫一样文静，与人亲近，又像美国短毛猫一样活泼机灵。</a:t>
            </a:r>
            <a:endParaRPr lang="zh-CN" altLang="en-US" sz="260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5" name="内容占位符 4" descr="ppt1"/>
          <p:cNvPicPr>
            <a:picLocks noChangeAspect="1"/>
          </p:cNvPicPr>
          <p:nvPr>
            <p:ph sz="half" idx="2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18680" y="1501140"/>
            <a:ext cx="3561080" cy="474853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FB11"/>
            </a:gs>
            <a:gs pos="100000">
              <a:srgbClr val="83830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逗猫的乐趣</a:t>
            </a:r>
            <a:endParaRPr lang="zh-CN" altLang="en-US"/>
          </a:p>
        </p:txBody>
      </p:sp>
      <p:pic>
        <p:nvPicPr>
          <p:cNvPr id="6" name="mp4-1">
            <a:hlinkClick r:id="" action="ppaction://media"/>
          </p:cNvPr>
          <p:cNvPicPr/>
          <p:nvPr>
            <p:ph sz="half" idx="2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06160" y="1501200"/>
            <a:ext cx="3587680" cy="4748400"/>
          </a:xfrm>
          <a:prstGeom prst="rect">
            <a:avLst/>
          </a:prstGeom>
        </p:spPr>
      </p:pic>
      <p:pic>
        <p:nvPicPr>
          <p:cNvPr id="5" name="mp3-1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08225" y="3566160"/>
            <a:ext cx="619125" cy="6191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4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video fullScrn="0"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猫的种类有哪些？</a:t>
            </a:r>
            <a:endParaRPr lang="zh-CN" altLang="en-US"/>
          </a:p>
        </p:txBody>
      </p:sp>
      <p:graphicFrame>
        <p:nvGraphicFramePr>
          <p:cNvPr id="4" name="内容占位符 3"/>
          <p:cNvGraphicFramePr/>
          <p:nvPr>
            <p:ph idx="1"/>
            <p:custDataLst>
              <p:tags r:id="rId1"/>
            </p:custDataLst>
          </p:nvPr>
        </p:nvGraphicFramePr>
        <p:xfrm>
          <a:off x="608400" y="1490400"/>
          <a:ext cx="11088000" cy="4680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544000"/>
                <a:gridCol w="5544000"/>
              </a:tblGrid>
              <a:tr h="9359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种类</a:t>
                      </a:r>
                      <a:endParaRPr lang="zh-CN" altLang="en-US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数量</a:t>
                      </a:r>
                      <a:endParaRPr lang="zh-CN" altLang="en-US" sz="3200"/>
                    </a:p>
                  </a:txBody>
                  <a:tcPr anchor="ctr" anchorCtr="0"/>
                </a:tc>
              </a:tr>
              <a:tr h="93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田园猫</a:t>
                      </a:r>
                      <a:endParaRPr lang="zh-CN" altLang="en-US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2000</a:t>
                      </a:r>
                      <a:r>
                        <a:rPr lang="zh-CN" altLang="zh-CN" sz="3200"/>
                        <a:t>万</a:t>
                      </a:r>
                      <a:endParaRPr lang="zh-CN" altLang="zh-CN" sz="3200"/>
                    </a:p>
                  </a:txBody>
                  <a:tcPr anchor="ctr" anchorCtr="0"/>
                </a:tc>
              </a:tr>
              <a:tr h="93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英国短毛猫</a:t>
                      </a:r>
                      <a:endParaRPr lang="zh-CN" altLang="en-US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800</a:t>
                      </a:r>
                      <a:r>
                        <a:rPr lang="zh-CN" altLang="zh-CN" sz="3200"/>
                        <a:t>万</a:t>
                      </a:r>
                      <a:endParaRPr lang="zh-CN" altLang="zh-CN" sz="3200"/>
                    </a:p>
                  </a:txBody>
                  <a:tcPr anchor="ctr" anchorCtr="0"/>
                </a:tc>
              </a:tr>
              <a:tr h="93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美国短毛猫</a:t>
                      </a:r>
                      <a:endParaRPr lang="zh-CN" altLang="en-US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550</a:t>
                      </a:r>
                      <a:r>
                        <a:rPr lang="zh-CN" altLang="zh-CN" sz="3200"/>
                        <a:t>万</a:t>
                      </a:r>
                      <a:endParaRPr lang="zh-CN" altLang="zh-CN" sz="3200"/>
                    </a:p>
                  </a:txBody>
                  <a:tcPr anchor="ctr" anchorCtr="0"/>
                </a:tc>
              </a:tr>
              <a:tr h="93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/>
                        <a:t>布偶猫</a:t>
                      </a:r>
                      <a:endParaRPr lang="zh-CN" altLang="en-US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400</a:t>
                      </a:r>
                      <a:r>
                        <a:rPr lang="zh-CN" altLang="zh-CN" sz="3200"/>
                        <a:t>万</a:t>
                      </a:r>
                      <a:endParaRPr lang="zh-CN" altLang="zh-CN" sz="3200"/>
                    </a:p>
                  </a:txBody>
                  <a:tcPr anchor="ctr" anchorCtr="0"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一起来看看猫的数据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右侧是猫数据的饼状图表</a:t>
            </a:r>
            <a:endParaRPr lang="zh-CN" altLang="en-US"/>
          </a:p>
        </p:txBody>
      </p:sp>
      <p:graphicFrame>
        <p:nvGraphicFramePr>
          <p:cNvPr id="9" name="内容占位符 8"/>
          <p:cNvGraphicFramePr/>
          <p:nvPr>
            <p:ph sz="half" idx="2"/>
          </p:nvPr>
        </p:nvGraphicFramePr>
        <p:xfrm>
          <a:off x="6411600" y="1501200"/>
          <a:ext cx="5176800" cy="47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728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728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EMPLATE_SUBCATEGORY" val="0"/>
  <p:tag name="KSO_WM_TAG_VERSION" val="1.0"/>
  <p:tag name="KSO_WM_BEAUTIFY_FLAG" val="#wm#"/>
  <p:tag name="KSO_WM_TEMPLATE_CATEGORY" val="custom"/>
  <p:tag name="KSO_WM_TEMPLATE_INDEX" val="20203728"/>
  <p:tag name="KSO_WM_TEMPLATE_THUMBS_INDEX" val="1、4、6、7、8、9、10、11、12、13、14"/>
  <p:tag name="KSO_WM_TEMPLATE_MASTER_TYPE" val="1"/>
  <p:tag name="KSO_WM_TEMPLATE_COLOR_TYPE" val="1"/>
  <p:tag name="KSO_WM_TEMPLATE_MASTER_THUMB_INDEX" val="12"/>
</p:tagLst>
</file>

<file path=ppt/tags/tag131.xml><?xml version="1.0" encoding="utf-8"?>
<p:tagLst xmlns:p="http://schemas.openxmlformats.org/presentationml/2006/main">
  <p:tag name="KSO_WM_UNIT_ISCONTENTSTITLE" val="0"/>
  <p:tag name="KSO_WM_UNIT_PRESET_TEXT" val="教育公开会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728_1*a*1"/>
  <p:tag name="KSO_WM_TEMPLATE_CATEGORY" val="custom"/>
  <p:tag name="KSO_WM_TEMPLATE_INDEX" val="20203728"/>
  <p:tag name="KSO_WM_UNIT_LAYERLEVEL" val="1"/>
  <p:tag name="KSO_WM_TAG_VERSION" val="1.0"/>
  <p:tag name="KSO_WM_BEAUTIFY_FLAG" val="#wm#"/>
  <p:tag name="KSO_WM_UNIT_ISNUMDGMTITLE" val="0"/>
</p:tagLst>
</file>

<file path=ppt/tags/tag132.xml><?xml version="1.0" encoding="utf-8"?>
<p:tagLst xmlns:p="http://schemas.openxmlformats.org/presentationml/2006/main">
  <p:tag name="KSO_WM_UNIT_ISCONTENTSTITLE" val="0"/>
  <p:tag name="KSO_WM_UNIT_PRESET_TEXT" val="单击此处添加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3728_1*b*1"/>
  <p:tag name="KSO_WM_TEMPLATE_CATEGORY" val="custom"/>
  <p:tag name="KSO_WM_TEMPLATE_INDEX" val="20203728"/>
  <p:tag name="KSO_WM_UNIT_LAYERLEVEL" val="1"/>
  <p:tag name="KSO_WM_TAG_VERSION" val="1.0"/>
  <p:tag name="KSO_WM_BEAUTIFY_FLAG" val="#wm#"/>
  <p:tag name="KSO_WM_UNIT_ISNUMDGMTITLE" val="0"/>
</p:tagLst>
</file>

<file path=ppt/tags/tag133.xml><?xml version="1.0" encoding="utf-8"?>
<p:tagLst xmlns:p="http://schemas.openxmlformats.org/presentationml/2006/main">
  <p:tag name="KSO_WM_SLIDE_ID" val="custom20203728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728"/>
  <p:tag name="KSO_WM_SLIDE_LAYOUT" val="a_b"/>
  <p:tag name="KSO_WM_SLIDE_LAYOUT_CNT" val="1_1"/>
  <p:tag name="KSO_WM_UNIT_SHOW_EDIT_AREA_INDICATION" val="1"/>
  <p:tag name="KSO_WM_TEMPLATE_THUMBS_INDEX" val="1、4、6、7、8、9、10、11、12、13、14、15"/>
  <p:tag name="KSO_WM_TEMPLATE_MASTER_THUMB_INDEX" val="12"/>
</p:tagLst>
</file>

<file path=ppt/tags/tag134.xml><?xml version="1.0" encoding="utf-8"?>
<p:tagLst xmlns:p="http://schemas.openxmlformats.org/presentationml/2006/main">
  <p:tag name="KSO_WM_UNIT_PLACING_PICTURE_USER_VIEWPORT" val="{&quot;height&quot;:7478,&quot;width&quot;:5608}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3728"/>
</p:tagLst>
</file>

<file path=ppt/tags/tag13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BTNRECT" val="2406*3320*837*837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3728"/>
</p:tagLst>
</file>

<file path=ppt/tags/tag138.xml><?xml version="1.0" encoding="utf-8"?>
<p:tagLst xmlns:p="http://schemas.openxmlformats.org/presentationml/2006/main">
  <p:tag name="KSO_WM_UNIT_TABLE_BEAUTIFY" val="smartTable{ceebb065-4358-4c0e-b27d-4216694ccb07}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3728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3728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ECF9F9"/>
      </a:dk2>
      <a:lt2>
        <a:srgbClr val="FFFFFF"/>
      </a:lt2>
      <a:accent1>
        <a:srgbClr val="5B9BD5"/>
      </a:accent1>
      <a:accent2>
        <a:srgbClr val="68A7BD"/>
      </a:accent2>
      <a:accent3>
        <a:srgbClr val="75B2A4"/>
      </a:accent3>
      <a:accent4>
        <a:srgbClr val="81BE8C"/>
      </a:accent4>
      <a:accent5>
        <a:srgbClr val="8EC973"/>
      </a:accent5>
      <a:accent6>
        <a:srgbClr val="9BD55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WPS 演示</Application>
  <PresentationFormat>宽屏</PresentationFormat>
  <Paragraphs>36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幼圆</vt:lpstr>
      <vt:lpstr>汉仪乐喵体W</vt:lpstr>
      <vt:lpstr>微软雅黑</vt:lpstr>
      <vt:lpstr>仿宋</vt:lpstr>
      <vt:lpstr>Arial Unicode MS</vt:lpstr>
      <vt:lpstr>Calibri</vt:lpstr>
      <vt:lpstr>等线</vt:lpstr>
      <vt:lpstr>Segoe UI</vt:lpstr>
      <vt:lpstr>Office 主题​​</vt:lpstr>
      <vt:lpstr>走进加菲猫的世界</vt:lpstr>
      <vt:lpstr>加菲猫的性格特点</vt:lpstr>
      <vt:lpstr>逗猫的乐趣</vt:lpstr>
      <vt:lpstr>猫的种类有哪些？</vt:lpstr>
      <vt:lpstr>一起来看看猫的数据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刀</cp:lastModifiedBy>
  <cp:revision>160</cp:revision>
  <dcterms:created xsi:type="dcterms:W3CDTF">2019-06-19T02:08:00Z</dcterms:created>
  <dcterms:modified xsi:type="dcterms:W3CDTF">2025-05-07T07:05:34Z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