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B1D179-D23D-41D4-AEEF-E4B9FEB06903}" type="doc">
      <dgm:prSet loTypeId="process" loCatId="process" qsTypeId="urn:microsoft.com/office/officeart/2005/8/quickstyle/simple1" qsCatId="simple" csTypeId="urn:microsoft.com/office/officeart/2005/8/colors/accent1_2" csCatId="accent1" phldr="0"/>
      <dgm:spPr/>
    </dgm:pt>
    <dgm:pt modelId="{3F25DA44-7F3E-4C17-A40B-7F663FDBEA6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登台</a:t>
          </a:r>
          <a:r>
            <a:rPr lang="zh-CN" altLang="en-US"/>
            <a:t/>
          </a:r>
          <a:endParaRPr lang="zh-CN" altLang="en-US"/>
        </a:p>
      </dgm:t>
    </dgm:pt>
    <dgm:pt modelId="{EE9066D1-3403-4469-8E8C-0D40A82430F2}" cxnId="{31F79047-079F-4FFF-9E57-98DA35AAEEFB}" type="parTrans">
      <dgm:prSet/>
      <dgm:spPr/>
    </dgm:pt>
    <dgm:pt modelId="{8EC5AF5E-9C9F-410A-A755-A3EA5186F948}" cxnId="{31F79047-079F-4FFF-9E57-98DA35AAEEFB}" type="sibTrans">
      <dgm:prSet/>
      <dgm:spPr/>
      <dgm:t>
        <a:bodyPr/>
        <a:p>
          <a:endParaRPr lang="zh-CN" altLang="en-US"/>
        </a:p>
      </dgm:t>
    </dgm:pt>
    <dgm:pt modelId="{2E2F4D3A-969C-4DB2-9FA9-5C4A4036935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朗诵</a:t>
          </a:r>
          <a:r>
            <a:rPr lang="zh-CN" altLang="en-US"/>
            <a:t/>
          </a:r>
          <a:endParaRPr lang="zh-CN" altLang="en-US"/>
        </a:p>
      </dgm:t>
    </dgm:pt>
    <dgm:pt modelId="{1E934BFE-4D40-486C-8784-F698A10C4CF5}" cxnId="{677E88CA-7152-4F94-AE21-658F87843729}" type="parTrans">
      <dgm:prSet/>
      <dgm:spPr/>
    </dgm:pt>
    <dgm:pt modelId="{EC1AFF77-9232-4EEB-95CB-85CEAB3B1FC0}" cxnId="{677E88CA-7152-4F94-AE21-658F87843729}" type="sibTrans">
      <dgm:prSet/>
      <dgm:spPr/>
      <dgm:t>
        <a:bodyPr/>
        <a:p>
          <a:endParaRPr lang="zh-CN" altLang="en-US"/>
        </a:p>
      </dgm:t>
    </dgm:pt>
    <dgm:pt modelId="{37B86CFA-59B5-46FA-8A6B-9FB187CE14D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谢幕</a:t>
          </a:r>
          <a:r>
            <a:rPr lang="zh-CN" altLang="en-US"/>
            <a:t/>
          </a:r>
          <a:endParaRPr lang="zh-CN" altLang="en-US"/>
        </a:p>
      </dgm:t>
    </dgm:pt>
    <dgm:pt modelId="{9DABF4F3-A9E6-40B1-A863-AC9409CC14BB}" cxnId="{5AC4FB4B-057D-48D9-9B30-12A2FF7BD611}" type="parTrans">
      <dgm:prSet/>
      <dgm:spPr/>
    </dgm:pt>
    <dgm:pt modelId="{18EFF3C3-47F9-402B-A3F3-E9310EA281B4}" cxnId="{5AC4FB4B-057D-48D9-9B30-12A2FF7BD611}" type="sibTrans">
      <dgm:prSet/>
      <dgm:spPr/>
    </dgm:pt>
    <dgm:pt modelId="{ADF98C53-3A55-4FEB-BAF2-1E369CB0244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评分</a:t>
          </a:r>
          <a:r>
            <a:rPr lang="zh-CN"/>
            <a:t/>
          </a:r>
          <a:endParaRPr lang="zh-CN"/>
        </a:p>
      </dgm:t>
    </dgm:pt>
    <dgm:pt modelId="{4BEFAD4E-E393-496F-96DE-B645341EB515}" cxnId="{1D4FD70D-5D45-4C19-A335-7B237706B86E}" type="parTrans">
      <dgm:prSet/>
      <dgm:spPr/>
    </dgm:pt>
    <dgm:pt modelId="{FDD67E9B-4A39-4FDB-BD27-3A25D5CD8683}" cxnId="{1D4FD70D-5D45-4C19-A335-7B237706B86E}" type="sibTrans">
      <dgm:prSet/>
      <dgm:spPr/>
    </dgm:pt>
    <dgm:pt modelId="{BF708676-7EFC-4C81-9D3A-3E677EAC1C7B}" type="pres">
      <dgm:prSet presAssocID="{8EB1D179-D23D-41D4-AEEF-E4B9FEB06903}" presName="Name0" presStyleCnt="0">
        <dgm:presLayoutVars>
          <dgm:dir/>
          <dgm:resizeHandles val="exact"/>
        </dgm:presLayoutVars>
      </dgm:prSet>
      <dgm:spPr/>
    </dgm:pt>
    <dgm:pt modelId="{111DEAC9-5D4C-4A6A-A44E-082A26F60596}" type="pres">
      <dgm:prSet presAssocID="{3F25DA44-7F3E-4C17-A40B-7F663FDBEA65}" presName="node" presStyleLbl="node1" presStyleIdx="0" presStyleCnt="4">
        <dgm:presLayoutVars>
          <dgm:bulletEnabled val="1"/>
        </dgm:presLayoutVars>
      </dgm:prSet>
      <dgm:spPr/>
    </dgm:pt>
    <dgm:pt modelId="{8A5CF0CE-3323-464D-9C63-05C1BDB053F5}" type="pres">
      <dgm:prSet presAssocID="{8EC5AF5E-9C9F-410A-A755-A3EA5186F948}" presName="sibTrans" presStyleLbl="sibTrans2D1" presStyleIdx="0" presStyleCnt="3"/>
      <dgm:spPr/>
    </dgm:pt>
    <dgm:pt modelId="{5FA465F6-7607-499F-BFB2-52F4E071FB67}" type="pres">
      <dgm:prSet presAssocID="{8EC5AF5E-9C9F-410A-A755-A3EA5186F948}" presName="connectorText" presStyleCnt="0"/>
      <dgm:spPr/>
    </dgm:pt>
    <dgm:pt modelId="{552FB8E7-A5FB-4CC3-94C3-CE0BDF19F9F1}" type="pres">
      <dgm:prSet presAssocID="{2E2F4D3A-969C-4DB2-9FA9-5C4A40369351}" presName="node" presStyleLbl="node1" presStyleIdx="1" presStyleCnt="4">
        <dgm:presLayoutVars>
          <dgm:bulletEnabled val="1"/>
        </dgm:presLayoutVars>
      </dgm:prSet>
      <dgm:spPr/>
    </dgm:pt>
    <dgm:pt modelId="{353C3794-50AA-4D44-83C9-CE28317C3317}" type="pres">
      <dgm:prSet presAssocID="{EC1AFF77-9232-4EEB-95CB-85CEAB3B1FC0}" presName="sibTrans" presStyleLbl="sibTrans2D1" presStyleIdx="1" presStyleCnt="3"/>
      <dgm:spPr/>
    </dgm:pt>
    <dgm:pt modelId="{5AFF040D-0639-4120-9E39-DA822CF9F321}" type="pres">
      <dgm:prSet presAssocID="{EC1AFF77-9232-4EEB-95CB-85CEAB3B1FC0}" presName="connectorText" presStyleCnt="0"/>
      <dgm:spPr/>
    </dgm:pt>
    <dgm:pt modelId="{A1E15D63-E1FF-4A28-A04F-A2B65927BC31}" type="pres">
      <dgm:prSet presAssocID="{37B86CFA-59B5-46FA-8A6B-9FB187CE14DF}" presName="node" presStyleLbl="node1" presStyleIdx="2" presStyleCnt="4">
        <dgm:presLayoutVars>
          <dgm:bulletEnabled val="1"/>
        </dgm:presLayoutVars>
      </dgm:prSet>
      <dgm:spPr/>
    </dgm:pt>
    <dgm:pt modelId="{83DF1A09-1C67-4FD9-933B-B892C23BA0D0}" type="pres">
      <dgm:prSet presAssocID="{18EFF3C3-47F9-402B-A3F3-E9310EA281B4}" presName="sibTrans" presStyleLbl="sibTrans2D1" presStyleIdx="2" presStyleCnt="3"/>
      <dgm:spPr/>
    </dgm:pt>
    <dgm:pt modelId="{4F5B519E-3F07-4133-B570-EE5EEF180436}" type="pres">
      <dgm:prSet presAssocID="{18EFF3C3-47F9-402B-A3F3-E9310EA281B4}" presName="connectorText" presStyleCnt="0"/>
      <dgm:spPr/>
    </dgm:pt>
    <dgm:pt modelId="{643CFC24-07BF-4652-A9FA-B9AF122DAD50}" type="pres">
      <dgm:prSet presAssocID="{ADF98C53-3A55-4FEB-BAF2-1E369CB0244F}" presName="node" presStyleLbl="node1" presStyleIdx="3" presStyleCnt="4">
        <dgm:presLayoutVars>
          <dgm:bulletEnabled val="1"/>
        </dgm:presLayoutVars>
      </dgm:prSet>
      <dgm:spPr/>
    </dgm:pt>
  </dgm:ptLst>
  <dgm:cxnLst>
    <dgm:cxn modelId="{31F79047-079F-4FFF-9E57-98DA35AAEEFB}" srcId="{8EB1D179-D23D-41D4-AEEF-E4B9FEB06903}" destId="{3F25DA44-7F3E-4C17-A40B-7F663FDBEA65}" srcOrd="0" destOrd="0" parTransId="{EE9066D1-3403-4469-8E8C-0D40A82430F2}" sibTransId="{8EC5AF5E-9C9F-410A-A755-A3EA5186F948}"/>
    <dgm:cxn modelId="{677E88CA-7152-4F94-AE21-658F87843729}" srcId="{8EB1D179-D23D-41D4-AEEF-E4B9FEB06903}" destId="{2E2F4D3A-969C-4DB2-9FA9-5C4A40369351}" srcOrd="1" destOrd="0" parTransId="{1E934BFE-4D40-486C-8784-F698A10C4CF5}" sibTransId="{EC1AFF77-9232-4EEB-95CB-85CEAB3B1FC0}"/>
    <dgm:cxn modelId="{5AC4FB4B-057D-48D9-9B30-12A2FF7BD611}" srcId="{8EB1D179-D23D-41D4-AEEF-E4B9FEB06903}" destId="{37B86CFA-59B5-46FA-8A6B-9FB187CE14DF}" srcOrd="2" destOrd="0" parTransId="{9DABF4F3-A9E6-40B1-A863-AC9409CC14BB}" sibTransId="{18EFF3C3-47F9-402B-A3F3-E9310EA281B4}"/>
    <dgm:cxn modelId="{1D4FD70D-5D45-4C19-A335-7B237706B86E}" srcId="{8EB1D179-D23D-41D4-AEEF-E4B9FEB06903}" destId="{ADF98C53-3A55-4FEB-BAF2-1E369CB0244F}" srcOrd="3" destOrd="0" parTransId="{4BEFAD4E-E393-496F-96DE-B645341EB515}" sibTransId="{FDD67E9B-4A39-4FDB-BD27-3A25D5CD8683}"/>
    <dgm:cxn modelId="{2F0AE8CA-1B71-4809-A9C1-B69149736CF3}" type="presOf" srcId="{8EB1D179-D23D-41D4-AEEF-E4B9FEB06903}" destId="{BF708676-7EFC-4C81-9D3A-3E677EAC1C7B}" srcOrd="0" destOrd="0" presId="urn:microsoft.com/office/officeart/2005/8/layout/process1"/>
    <dgm:cxn modelId="{7C9AE0B8-0768-43B1-98A4-D0991F2FCB94}" type="presParOf" srcId="{BF708676-7EFC-4C81-9D3A-3E677EAC1C7B}" destId="{111DEAC9-5D4C-4A6A-A44E-082A26F60596}" srcOrd="0" destOrd="0" presId="urn:microsoft.com/office/officeart/2005/8/layout/process1"/>
    <dgm:cxn modelId="{AF9E9EE1-AD6B-4B58-96AD-E6B0638EF1AC}" type="presOf" srcId="{3F25DA44-7F3E-4C17-A40B-7F663FDBEA65}" destId="{111DEAC9-5D4C-4A6A-A44E-082A26F60596}" srcOrd="0" destOrd="0" presId="urn:microsoft.com/office/officeart/2005/8/layout/process1"/>
    <dgm:cxn modelId="{C4ED5037-4DFE-4E16-ACAF-541C0D8B1E5C}" type="presParOf" srcId="{BF708676-7EFC-4C81-9D3A-3E677EAC1C7B}" destId="{8A5CF0CE-3323-464D-9C63-05C1BDB053F5}" srcOrd="1" destOrd="0" presId="urn:microsoft.com/office/officeart/2005/8/layout/process1"/>
    <dgm:cxn modelId="{4E114204-2EA7-43F8-8692-AAD5B1B7EE94}" type="presOf" srcId="{8EC5AF5E-9C9F-410A-A755-A3EA5186F948}" destId="{8A5CF0CE-3323-464D-9C63-05C1BDB053F5}" srcOrd="0" destOrd="0" presId="urn:microsoft.com/office/officeart/2005/8/layout/process1"/>
    <dgm:cxn modelId="{35300C16-8F56-47B8-B2C4-7DD8B786F374}" type="presParOf" srcId="{8A5CF0CE-3323-464D-9C63-05C1BDB053F5}" destId="{5FA465F6-7607-499F-BFB2-52F4E071FB67}" srcOrd="0" destOrd="1" presId="urn:microsoft.com/office/officeart/2005/8/layout/process1"/>
    <dgm:cxn modelId="{9C107BAC-5DBF-4409-A184-A69FD55684A8}" type="presOf" srcId="{8EC5AF5E-9C9F-410A-A755-A3EA5186F948}" destId="{5FA465F6-7607-499F-BFB2-52F4E071FB67}" srcOrd="1" destOrd="0" presId="urn:microsoft.com/office/officeart/2005/8/layout/process1"/>
    <dgm:cxn modelId="{5206BDF8-6D76-4D30-A221-4BC057161F77}" type="presParOf" srcId="{BF708676-7EFC-4C81-9D3A-3E677EAC1C7B}" destId="{552FB8E7-A5FB-4CC3-94C3-CE0BDF19F9F1}" srcOrd="2" destOrd="0" presId="urn:microsoft.com/office/officeart/2005/8/layout/process1"/>
    <dgm:cxn modelId="{3F4584F5-5EEB-4567-9E3E-5FEBE78A3265}" type="presOf" srcId="{2E2F4D3A-969C-4DB2-9FA9-5C4A40369351}" destId="{552FB8E7-A5FB-4CC3-94C3-CE0BDF19F9F1}" srcOrd="0" destOrd="0" presId="urn:microsoft.com/office/officeart/2005/8/layout/process1"/>
    <dgm:cxn modelId="{89C59220-7CAA-42AB-8BA3-7BEA721CFDAD}" type="presParOf" srcId="{BF708676-7EFC-4C81-9D3A-3E677EAC1C7B}" destId="{353C3794-50AA-4D44-83C9-CE28317C3317}" srcOrd="3" destOrd="0" presId="urn:microsoft.com/office/officeart/2005/8/layout/process1"/>
    <dgm:cxn modelId="{1C96BAE2-1CE4-418B-AF68-F58F7420D810}" type="presOf" srcId="{EC1AFF77-9232-4EEB-95CB-85CEAB3B1FC0}" destId="{353C3794-50AA-4D44-83C9-CE28317C3317}" srcOrd="0" destOrd="0" presId="urn:microsoft.com/office/officeart/2005/8/layout/process1"/>
    <dgm:cxn modelId="{41A55356-DFF7-4E90-B121-C21241D55301}" type="presParOf" srcId="{353C3794-50AA-4D44-83C9-CE28317C3317}" destId="{5AFF040D-0639-4120-9E39-DA822CF9F321}" srcOrd="0" destOrd="3" presId="urn:microsoft.com/office/officeart/2005/8/layout/process1"/>
    <dgm:cxn modelId="{7C493B1E-B780-4B95-B19A-F0BE43C6FF89}" type="presOf" srcId="{EC1AFF77-9232-4EEB-95CB-85CEAB3B1FC0}" destId="{5AFF040D-0639-4120-9E39-DA822CF9F321}" srcOrd="1" destOrd="0" presId="urn:microsoft.com/office/officeart/2005/8/layout/process1"/>
    <dgm:cxn modelId="{7C7A9BB6-F331-447D-80E1-44556AA58174}" type="presParOf" srcId="{BF708676-7EFC-4C81-9D3A-3E677EAC1C7B}" destId="{A1E15D63-E1FF-4A28-A04F-A2B65927BC31}" srcOrd="4" destOrd="0" presId="urn:microsoft.com/office/officeart/2005/8/layout/process1"/>
    <dgm:cxn modelId="{6ED00C76-E4FD-44A3-A422-B2F7CB8B5B7A}" type="presOf" srcId="{37B86CFA-59B5-46FA-8A6B-9FB187CE14DF}" destId="{A1E15D63-E1FF-4A28-A04F-A2B65927BC31}" srcOrd="0" destOrd="0" presId="urn:microsoft.com/office/officeart/2005/8/layout/process1"/>
    <dgm:cxn modelId="{29922C96-CDFA-45F1-BC08-523065A9402B}" type="presParOf" srcId="{BF708676-7EFC-4C81-9D3A-3E677EAC1C7B}" destId="{83DF1A09-1C67-4FD9-933B-B892C23BA0D0}" srcOrd="5" destOrd="0" presId="urn:microsoft.com/office/officeart/2005/8/layout/process1"/>
    <dgm:cxn modelId="{DCD9658D-E84A-4C9D-944E-00BE12E12BAC}" type="presOf" srcId="{18EFF3C3-47F9-402B-A3F3-E9310EA281B4}" destId="{83DF1A09-1C67-4FD9-933B-B892C23BA0D0}" srcOrd="0" destOrd="0" presId="urn:microsoft.com/office/officeart/2005/8/layout/process1"/>
    <dgm:cxn modelId="{97558F7B-EB46-4010-A57D-0E028008B6D3}" type="presParOf" srcId="{83DF1A09-1C67-4FD9-933B-B892C23BA0D0}" destId="{4F5B519E-3F07-4133-B570-EE5EEF180436}" srcOrd="0" destOrd="5" presId="urn:microsoft.com/office/officeart/2005/8/layout/process1"/>
    <dgm:cxn modelId="{4DD149B8-FECC-4FA2-B130-DA3F12B47475}" type="presOf" srcId="{18EFF3C3-47F9-402B-A3F3-E9310EA281B4}" destId="{4F5B519E-3F07-4133-B570-EE5EEF180436}" srcOrd="1" destOrd="0" presId="urn:microsoft.com/office/officeart/2005/8/layout/process1"/>
    <dgm:cxn modelId="{049C318D-994F-4A54-90CB-2E0BD2330DE2}" type="presParOf" srcId="{BF708676-7EFC-4C81-9D3A-3E677EAC1C7B}" destId="{643CFC24-07BF-4652-A9FA-B9AF122DAD50}" srcOrd="6" destOrd="0" presId="urn:microsoft.com/office/officeart/2005/8/layout/process1"/>
    <dgm:cxn modelId="{AFC0D704-4C6A-4BC6-AB15-98D6D6B747E6}" type="presOf" srcId="{ADF98C53-3A55-4FEB-BAF2-1E369CB0244F}" destId="{643CFC24-07BF-4652-A9FA-B9AF122DAD5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636885" cy="5418455"/>
        <a:chOff x="0" y="0"/>
        <a:chExt cx="10636885" cy="5418455"/>
      </a:xfrm>
    </dsp:grpSpPr>
    <dsp:sp modelId="{111DEAC9-5D4C-4A6A-A44E-082A26F60596}">
      <dsp:nvSpPr>
        <dsp:cNvPr id="3" name="圆角矩形 2"/>
        <dsp:cNvSpPr/>
      </dsp:nvSpPr>
      <dsp:spPr bwMode="white">
        <a:xfrm>
          <a:off x="0" y="2095561"/>
          <a:ext cx="2045555" cy="122733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82880" tIns="182880" rIns="182880" bIns="182880" anchor="ctr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登台</a:t>
          </a:r>
          <a:endParaRPr lang="zh-CN" altLang="en-US"/>
        </a:p>
      </dsp:txBody>
      <dsp:txXfrm>
        <a:off x="0" y="2095561"/>
        <a:ext cx="2045555" cy="1227333"/>
      </dsp:txXfrm>
    </dsp:sp>
    <dsp:sp modelId="{8A5CF0CE-3323-464D-9C63-05C1BDB053F5}">
      <dsp:nvSpPr>
        <dsp:cNvPr id="4" name="右箭头 3"/>
        <dsp:cNvSpPr/>
      </dsp:nvSpPr>
      <dsp:spPr bwMode="white">
        <a:xfrm>
          <a:off x="2237837" y="2455579"/>
          <a:ext cx="433658" cy="5072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237837" y="2455579"/>
        <a:ext cx="433658" cy="507298"/>
      </dsp:txXfrm>
    </dsp:sp>
    <dsp:sp modelId="{552FB8E7-A5FB-4CC3-94C3-CE0BDF19F9F1}">
      <dsp:nvSpPr>
        <dsp:cNvPr id="5" name="圆角矩形 4"/>
        <dsp:cNvSpPr/>
      </dsp:nvSpPr>
      <dsp:spPr bwMode="white">
        <a:xfrm>
          <a:off x="2863777" y="2095561"/>
          <a:ext cx="2045555" cy="122733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82880" tIns="182880" rIns="182880" bIns="182880" anchor="ctr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朗诵</a:t>
          </a:r>
          <a:endParaRPr lang="zh-CN" altLang="en-US"/>
        </a:p>
      </dsp:txBody>
      <dsp:txXfrm>
        <a:off x="2863777" y="2095561"/>
        <a:ext cx="2045555" cy="1227333"/>
      </dsp:txXfrm>
    </dsp:sp>
    <dsp:sp modelId="{353C3794-50AA-4D44-83C9-CE28317C3317}">
      <dsp:nvSpPr>
        <dsp:cNvPr id="6" name="右箭头 5"/>
        <dsp:cNvSpPr/>
      </dsp:nvSpPr>
      <dsp:spPr bwMode="white">
        <a:xfrm>
          <a:off x="5101614" y="2455579"/>
          <a:ext cx="433658" cy="5072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5101614" y="2455579"/>
        <a:ext cx="433658" cy="507298"/>
      </dsp:txXfrm>
    </dsp:sp>
    <dsp:sp modelId="{A1E15D63-E1FF-4A28-A04F-A2B65927BC31}">
      <dsp:nvSpPr>
        <dsp:cNvPr id="7" name="圆角矩形 6"/>
        <dsp:cNvSpPr/>
      </dsp:nvSpPr>
      <dsp:spPr bwMode="white">
        <a:xfrm>
          <a:off x="5727553" y="2095561"/>
          <a:ext cx="2045555" cy="122733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82880" tIns="182880" rIns="182880" bIns="182880" anchor="ctr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谢幕</a:t>
          </a:r>
          <a:endParaRPr lang="zh-CN" altLang="en-US"/>
        </a:p>
      </dsp:txBody>
      <dsp:txXfrm>
        <a:off x="5727553" y="2095561"/>
        <a:ext cx="2045555" cy="1227333"/>
      </dsp:txXfrm>
    </dsp:sp>
    <dsp:sp modelId="{83DF1A09-1C67-4FD9-933B-B892C23BA0D0}">
      <dsp:nvSpPr>
        <dsp:cNvPr id="8" name="右箭头 7"/>
        <dsp:cNvSpPr/>
      </dsp:nvSpPr>
      <dsp:spPr bwMode="white">
        <a:xfrm>
          <a:off x="7965390" y="2455579"/>
          <a:ext cx="433658" cy="507298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9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7965390" y="2455579"/>
        <a:ext cx="433658" cy="507298"/>
      </dsp:txXfrm>
    </dsp:sp>
    <dsp:sp modelId="{643CFC24-07BF-4652-A9FA-B9AF122DAD50}">
      <dsp:nvSpPr>
        <dsp:cNvPr id="9" name="圆角矩形 8"/>
        <dsp:cNvSpPr/>
      </dsp:nvSpPr>
      <dsp:spPr bwMode="white">
        <a:xfrm>
          <a:off x="8591330" y="2095561"/>
          <a:ext cx="2045555" cy="122733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82880" tIns="182880" rIns="182880" bIns="182880" anchor="ctr"/>
        <a:lstStyle>
          <a:lvl1pPr algn="ctr">
            <a:defRPr sz="4800"/>
          </a:lvl1pPr>
          <a:lvl2pPr marL="285750" indent="-285750" algn="ctr">
            <a:defRPr sz="3700"/>
          </a:lvl2pPr>
          <a:lvl3pPr marL="571500" indent="-285750" algn="ctr">
            <a:defRPr sz="3700"/>
          </a:lvl3pPr>
          <a:lvl4pPr marL="857250" indent="-285750" algn="ctr">
            <a:defRPr sz="3700"/>
          </a:lvl4pPr>
          <a:lvl5pPr marL="1143000" indent="-285750" algn="ctr">
            <a:defRPr sz="3700"/>
          </a:lvl5pPr>
          <a:lvl6pPr marL="1428750" indent="-285750" algn="ctr">
            <a:defRPr sz="3700"/>
          </a:lvl6pPr>
          <a:lvl7pPr marL="1714500" indent="-285750" algn="ctr">
            <a:defRPr sz="3700"/>
          </a:lvl7pPr>
          <a:lvl8pPr marL="2000250" indent="-285750" algn="ctr">
            <a:defRPr sz="3700"/>
          </a:lvl8pPr>
          <a:lvl9pPr marL="2286000" indent="-285750" algn="ctr">
            <a:defRPr sz="3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评分</a:t>
          </a:r>
          <a:endParaRPr lang="zh-CN"/>
        </a:p>
      </dsp:txBody>
      <dsp:txXfrm>
        <a:off x="8591330" y="2095561"/>
        <a:ext cx="2045555" cy="1227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jpeg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325" y="4221163"/>
            <a:ext cx="1123950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626431" y="2054279"/>
            <a:ext cx="10937866" cy="1446549"/>
          </a:xfrm>
          <a:noFill/>
          <a:ln>
            <a:noFill/>
          </a:ln>
        </p:spPr>
        <p:txBody>
          <a:bodyPr rtlCol="0">
            <a:noAutofit/>
            <a:scene3d>
              <a:camera prst="orthographicFront"/>
              <a:lightRig rig="threePt" dir="t">
                <a:rot lat="0" lon="0" rev="600000"/>
              </a:lightRig>
            </a:scene3d>
            <a:sp3d extrusionH="76200" contourW="12700" prstMaterial="plastic">
              <a:bevelB w="69850" h="44450"/>
              <a:extrusionClr>
                <a:srgbClr val="EACA4E"/>
              </a:extrusionClr>
              <a:contourClr>
                <a:schemeClr val="accent6">
                  <a:lumMod val="75000"/>
                </a:schemeClr>
              </a:contourClr>
            </a:sp3d>
          </a:bodyPr>
          <a:lstStyle>
            <a:lvl1pPr algn="ctr">
              <a:defRPr lang="zh-CN" altLang="en-US" sz="6600" b="1" i="0" spc="-300" dirty="0">
                <a:ln w="25400">
                  <a:noFill/>
                </a:ln>
                <a:gradFill>
                  <a:gsLst>
                    <a:gs pos="0">
                      <a:schemeClr val="accent5"/>
                    </a:gs>
                    <a:gs pos="74000">
                      <a:schemeClr val="accent5">
                        <a:lumMod val="60000"/>
                        <a:lumOff val="40000"/>
                      </a:schemeClr>
                    </a:gs>
                    <a:gs pos="83000">
                      <a:schemeClr val="accent5">
                        <a:lumMod val="75000"/>
                      </a:schemeClr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627380" y="3503295"/>
            <a:ext cx="10937875" cy="455295"/>
          </a:xfrm>
        </p:spPr>
        <p:txBody>
          <a:bodyPr rtlCol="0">
            <a:normAutofit/>
          </a:bodyPr>
          <a:lstStyle>
            <a:lvl1pPr marL="0" indent="0" algn="ctr">
              <a:buNone/>
              <a:defRPr lang="zh-CN" altLang="en-US" dirty="0">
                <a:solidFill>
                  <a:schemeClr val="accent5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2E96-C60E-4F69-BCF4-F5D4C540662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F97D2-4F19-4603-B90D-F56C4F57E5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0715" y="1462405"/>
            <a:ext cx="10515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标题 10"/>
          <p:cNvSpPr>
            <a:spLocks noGrp="1"/>
          </p:cNvSpPr>
          <p:nvPr>
            <p:ph type="title"/>
          </p:nvPr>
        </p:nvSpPr>
        <p:spPr>
          <a:xfrm>
            <a:off x="640927" y="509906"/>
            <a:ext cx="7382933" cy="58483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目录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B5917-E824-4DBF-B344-9EB16D71D9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72102"/>
            <a:ext cx="51816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4260" y="1572102"/>
            <a:ext cx="51816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8" name="标题 10"/>
          <p:cNvSpPr>
            <a:spLocks noGrp="1"/>
          </p:cNvSpPr>
          <p:nvPr>
            <p:ph type="title"/>
          </p:nvPr>
        </p:nvSpPr>
        <p:spPr>
          <a:xfrm>
            <a:off x="640927" y="509906"/>
            <a:ext cx="7382933" cy="58483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文字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711450" y="1700213"/>
            <a:ext cx="8856663" cy="3889375"/>
          </a:xfrm>
          <a:prstGeom prst="rect">
            <a:avLst/>
          </a:prstGeom>
          <a:noFill/>
          <a:ln w="9525">
            <a:solidFill>
              <a:schemeClr val="accent1"/>
            </a:solidFill>
          </a:ln>
          <a:effectLst>
            <a:outerShdw blurRad="279400" dist="266700" dir="7800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4"/>
          </p:nvPr>
        </p:nvSpPr>
        <p:spPr>
          <a:xfrm>
            <a:off x="8610600" y="959377"/>
            <a:ext cx="3395663" cy="2201863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435690" y="3140916"/>
            <a:ext cx="3395270" cy="2210640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5"/>
          </p:nvPr>
        </p:nvSpPr>
        <p:spPr>
          <a:xfrm>
            <a:off x="3986213" y="2030931"/>
            <a:ext cx="4340225" cy="346509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6"/>
          </p:nvPr>
        </p:nvSpPr>
        <p:spPr>
          <a:xfrm>
            <a:off x="8610600" y="3594961"/>
            <a:ext cx="2852738" cy="1843814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4" name="标题 10"/>
          <p:cNvSpPr>
            <a:spLocks noGrp="1"/>
          </p:cNvSpPr>
          <p:nvPr>
            <p:ph type="title"/>
          </p:nvPr>
        </p:nvSpPr>
        <p:spPr>
          <a:xfrm>
            <a:off x="640927" y="509906"/>
            <a:ext cx="7382933" cy="58483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14B0-B912-4BAC-883B-3A354CA0A6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640927" y="509906"/>
            <a:ext cx="7382933" cy="58483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纵轴中段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5851525" y="3175"/>
            <a:ext cx="96838" cy="6854825"/>
            <a:chOff x="4514304" y="1627801"/>
            <a:chExt cx="93134" cy="5181983"/>
          </a:xfrm>
        </p:grpSpPr>
        <p:cxnSp>
          <p:nvCxnSpPr>
            <p:cNvPr id="11" name="直接连接符 10"/>
            <p:cNvCxnSpPr/>
            <p:nvPr>
              <p:custDataLst>
                <p:tags r:id="rId3"/>
              </p:custDataLst>
            </p:nvPr>
          </p:nvCxnSpPr>
          <p:spPr>
            <a:xfrm>
              <a:off x="4514304" y="1627801"/>
              <a:ext cx="0" cy="51819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4"/>
              </p:custDataLst>
            </p:nvPr>
          </p:nvCxnSpPr>
          <p:spPr>
            <a:xfrm flipH="1">
              <a:off x="4607438" y="1627801"/>
              <a:ext cx="0" cy="51819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4"/>
          <p:cNvGrpSpPr/>
          <p:nvPr/>
        </p:nvGrpSpPr>
        <p:grpSpPr bwMode="auto">
          <a:xfrm>
            <a:off x="5840413" y="2571750"/>
            <a:ext cx="868362" cy="331788"/>
            <a:chOff x="9216" y="6091"/>
            <a:chExt cx="1364" cy="521"/>
          </a:xfrm>
        </p:grpSpPr>
        <p:sp>
          <p:nvSpPr>
            <p:cNvPr id="14" name="任意多边形 13"/>
            <p:cNvSpPr/>
            <p:nvPr>
              <p:custDataLst>
                <p:tags r:id="rId5"/>
              </p:custDataLst>
            </p:nvPr>
          </p:nvSpPr>
          <p:spPr>
            <a:xfrm rot="16200000">
              <a:off x="9322" y="6007"/>
              <a:ext cx="446" cy="673"/>
            </a:xfrm>
            <a:custGeom>
              <a:avLst/>
              <a:gdLst>
                <a:gd name="connsiteX0" fmla="*/ 0 w 423836"/>
                <a:gd name="connsiteY0" fmla="*/ 0 h 436034"/>
                <a:gd name="connsiteX1" fmla="*/ 423836 w 423836"/>
                <a:gd name="connsiteY1" fmla="*/ 0 h 436034"/>
                <a:gd name="connsiteX2" fmla="*/ 411707 w 423836"/>
                <a:gd name="connsiteY2" fmla="*/ 17342 h 436034"/>
                <a:gd name="connsiteX3" fmla="*/ 211918 w 423836"/>
                <a:gd name="connsiteY3" fmla="*/ 436034 h 436034"/>
                <a:gd name="connsiteX4" fmla="*/ 12129 w 423836"/>
                <a:gd name="connsiteY4" fmla="*/ 17342 h 43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36" h="436034">
                  <a:moveTo>
                    <a:pt x="0" y="0"/>
                  </a:moveTo>
                  <a:lnTo>
                    <a:pt x="423836" y="0"/>
                  </a:lnTo>
                  <a:lnTo>
                    <a:pt x="411707" y="17342"/>
                  </a:lnTo>
                  <a:cubicBezTo>
                    <a:pt x="332943" y="144741"/>
                    <a:pt x="266347" y="284306"/>
                    <a:pt x="211918" y="436034"/>
                  </a:cubicBezTo>
                  <a:cubicBezTo>
                    <a:pt x="157490" y="284306"/>
                    <a:pt x="90893" y="144741"/>
                    <a:pt x="12129" y="1734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6"/>
            <p:cNvGrpSpPr/>
            <p:nvPr/>
          </p:nvGrpSpPr>
          <p:grpSpPr bwMode="auto">
            <a:xfrm>
              <a:off x="10059" y="6091"/>
              <a:ext cx="521" cy="521"/>
              <a:chOff x="6931534" y="3496733"/>
              <a:chExt cx="287867" cy="287867"/>
            </a:xfrm>
          </p:grpSpPr>
          <p:sp>
            <p:nvSpPr>
              <p:cNvPr id="16" name="同心圆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6931445" y="3496733"/>
                <a:ext cx="287956" cy="287867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4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椭圆 16"/>
              <p:cNvSpPr/>
              <p:nvPr>
                <p:custDataLst>
                  <p:tags r:id="rId7"/>
                </p:custDataLst>
              </p:nvPr>
            </p:nvSpPr>
            <p:spPr>
              <a:xfrm>
                <a:off x="6998956" y="3564224"/>
                <a:ext cx="152934" cy="15288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algn="ctr" eaLnBrk="1" fontAlgn="auto" hangingPunct="1">
                  <a:defRPr/>
                </a:pPr>
                <a:endParaRPr lang="zh-CN" altLang="en-US" sz="8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21"/>
          <p:cNvGrpSpPr/>
          <p:nvPr/>
        </p:nvGrpSpPr>
        <p:grpSpPr bwMode="auto">
          <a:xfrm>
            <a:off x="5076825" y="960438"/>
            <a:ext cx="892175" cy="330200"/>
            <a:chOff x="7961" y="3557"/>
            <a:chExt cx="1406" cy="521"/>
          </a:xfrm>
        </p:grpSpPr>
        <p:sp>
          <p:nvSpPr>
            <p:cNvPr id="19" name="任意多边形 18"/>
            <p:cNvSpPr/>
            <p:nvPr>
              <p:custDataLst>
                <p:tags r:id="rId8"/>
              </p:custDataLst>
            </p:nvPr>
          </p:nvSpPr>
          <p:spPr>
            <a:xfrm rot="5400000" flipH="1">
              <a:off x="8800" y="3471"/>
              <a:ext cx="443" cy="675"/>
            </a:xfrm>
            <a:custGeom>
              <a:avLst/>
              <a:gdLst>
                <a:gd name="connsiteX0" fmla="*/ 0 w 423836"/>
                <a:gd name="connsiteY0" fmla="*/ 0 h 436034"/>
                <a:gd name="connsiteX1" fmla="*/ 423836 w 423836"/>
                <a:gd name="connsiteY1" fmla="*/ 0 h 436034"/>
                <a:gd name="connsiteX2" fmla="*/ 411707 w 423836"/>
                <a:gd name="connsiteY2" fmla="*/ 17342 h 436034"/>
                <a:gd name="connsiteX3" fmla="*/ 211918 w 423836"/>
                <a:gd name="connsiteY3" fmla="*/ 436034 h 436034"/>
                <a:gd name="connsiteX4" fmla="*/ 12129 w 423836"/>
                <a:gd name="connsiteY4" fmla="*/ 17342 h 43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36" h="436034">
                  <a:moveTo>
                    <a:pt x="0" y="0"/>
                  </a:moveTo>
                  <a:lnTo>
                    <a:pt x="423836" y="0"/>
                  </a:lnTo>
                  <a:lnTo>
                    <a:pt x="411707" y="17342"/>
                  </a:lnTo>
                  <a:cubicBezTo>
                    <a:pt x="332943" y="144741"/>
                    <a:pt x="266347" y="284306"/>
                    <a:pt x="211918" y="436034"/>
                  </a:cubicBezTo>
                  <a:cubicBezTo>
                    <a:pt x="157490" y="284306"/>
                    <a:pt x="90893" y="144741"/>
                    <a:pt x="12129" y="1734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组合 23"/>
            <p:cNvGrpSpPr/>
            <p:nvPr/>
          </p:nvGrpSpPr>
          <p:grpSpPr bwMode="auto">
            <a:xfrm>
              <a:off x="7961" y="3557"/>
              <a:ext cx="521" cy="521"/>
              <a:chOff x="6931534" y="3496733"/>
              <a:chExt cx="287867" cy="287867"/>
            </a:xfrm>
          </p:grpSpPr>
          <p:sp>
            <p:nvSpPr>
              <p:cNvPr id="21" name="同心圆 20"/>
              <p:cNvSpPr/>
              <p:nvPr>
                <p:custDataLst>
                  <p:tags r:id="rId9"/>
                </p:custDataLst>
              </p:nvPr>
            </p:nvSpPr>
            <p:spPr>
              <a:xfrm>
                <a:off x="6931534" y="3496733"/>
                <a:ext cx="287519" cy="287867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4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椭圆 21"/>
              <p:cNvSpPr/>
              <p:nvPr>
                <p:custDataLst>
                  <p:tags r:id="rId10"/>
                </p:custDataLst>
              </p:nvPr>
            </p:nvSpPr>
            <p:spPr>
              <a:xfrm>
                <a:off x="6999267" y="3564547"/>
                <a:ext cx="152053" cy="15223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algn="ctr" eaLnBrk="1" fontAlgn="auto" hangingPunct="1">
                  <a:defRPr/>
                </a:pPr>
                <a:endParaRPr lang="zh-CN" altLang="en-US" sz="8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8"/>
          <p:cNvGrpSpPr/>
          <p:nvPr/>
        </p:nvGrpSpPr>
        <p:grpSpPr bwMode="auto">
          <a:xfrm>
            <a:off x="5083175" y="4240213"/>
            <a:ext cx="874713" cy="331787"/>
            <a:chOff x="7978" y="8703"/>
            <a:chExt cx="1406" cy="521"/>
          </a:xfrm>
        </p:grpSpPr>
        <p:sp>
          <p:nvSpPr>
            <p:cNvPr id="24" name="任意多边形 23"/>
            <p:cNvSpPr/>
            <p:nvPr>
              <p:custDataLst>
                <p:tags r:id="rId11"/>
              </p:custDataLst>
            </p:nvPr>
          </p:nvSpPr>
          <p:spPr>
            <a:xfrm rot="5400000" flipH="1">
              <a:off x="8824" y="8624"/>
              <a:ext cx="444" cy="676"/>
            </a:xfrm>
            <a:custGeom>
              <a:avLst/>
              <a:gdLst>
                <a:gd name="connsiteX0" fmla="*/ 0 w 423836"/>
                <a:gd name="connsiteY0" fmla="*/ 0 h 436034"/>
                <a:gd name="connsiteX1" fmla="*/ 423836 w 423836"/>
                <a:gd name="connsiteY1" fmla="*/ 0 h 436034"/>
                <a:gd name="connsiteX2" fmla="*/ 411707 w 423836"/>
                <a:gd name="connsiteY2" fmla="*/ 17342 h 436034"/>
                <a:gd name="connsiteX3" fmla="*/ 211918 w 423836"/>
                <a:gd name="connsiteY3" fmla="*/ 436034 h 436034"/>
                <a:gd name="connsiteX4" fmla="*/ 12129 w 423836"/>
                <a:gd name="connsiteY4" fmla="*/ 17342 h 43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36" h="436034">
                  <a:moveTo>
                    <a:pt x="0" y="0"/>
                  </a:moveTo>
                  <a:lnTo>
                    <a:pt x="423836" y="0"/>
                  </a:lnTo>
                  <a:lnTo>
                    <a:pt x="411707" y="17342"/>
                  </a:lnTo>
                  <a:cubicBezTo>
                    <a:pt x="332943" y="144741"/>
                    <a:pt x="266347" y="284306"/>
                    <a:pt x="211918" y="436034"/>
                  </a:cubicBezTo>
                  <a:cubicBezTo>
                    <a:pt x="157490" y="284306"/>
                    <a:pt x="90893" y="144741"/>
                    <a:pt x="12129" y="1734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8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25" name="组合 30"/>
            <p:cNvGrpSpPr/>
            <p:nvPr/>
          </p:nvGrpSpPr>
          <p:grpSpPr bwMode="auto">
            <a:xfrm>
              <a:off x="7978" y="8703"/>
              <a:ext cx="521" cy="521"/>
              <a:chOff x="6931534" y="3496733"/>
              <a:chExt cx="287867" cy="287867"/>
            </a:xfrm>
          </p:grpSpPr>
          <p:sp>
            <p:nvSpPr>
              <p:cNvPr id="26" name="同心圆 25"/>
              <p:cNvSpPr/>
              <p:nvPr>
                <p:custDataLst>
                  <p:tags r:id="rId12"/>
                </p:custDataLst>
              </p:nvPr>
            </p:nvSpPr>
            <p:spPr>
              <a:xfrm>
                <a:off x="6931534" y="3496733"/>
                <a:ext cx="287619" cy="287867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4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13"/>
                </p:custDataLst>
              </p:nvPr>
            </p:nvSpPr>
            <p:spPr>
              <a:xfrm>
                <a:off x="6999209" y="3564223"/>
                <a:ext cx="152269" cy="1528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algn="ctr" eaLnBrk="1" fontAlgn="auto" hangingPunct="1">
                  <a:defRPr/>
                </a:pPr>
                <a:endParaRPr lang="zh-CN" altLang="en-US" sz="800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49"/>
          <p:cNvGrpSpPr/>
          <p:nvPr/>
        </p:nvGrpSpPr>
        <p:grpSpPr bwMode="auto">
          <a:xfrm>
            <a:off x="5851525" y="5854700"/>
            <a:ext cx="866775" cy="330200"/>
            <a:chOff x="9216" y="9219"/>
            <a:chExt cx="1364" cy="521"/>
          </a:xfrm>
        </p:grpSpPr>
        <p:sp>
          <p:nvSpPr>
            <p:cNvPr id="29" name="任意多边形 28"/>
            <p:cNvSpPr/>
            <p:nvPr>
              <p:custDataLst>
                <p:tags r:id="rId14"/>
              </p:custDataLst>
            </p:nvPr>
          </p:nvSpPr>
          <p:spPr>
            <a:xfrm rot="16200000">
              <a:off x="9329" y="9143"/>
              <a:ext cx="446" cy="672"/>
            </a:xfrm>
            <a:custGeom>
              <a:avLst/>
              <a:gdLst>
                <a:gd name="connsiteX0" fmla="*/ 0 w 423836"/>
                <a:gd name="connsiteY0" fmla="*/ 0 h 436034"/>
                <a:gd name="connsiteX1" fmla="*/ 423836 w 423836"/>
                <a:gd name="connsiteY1" fmla="*/ 0 h 436034"/>
                <a:gd name="connsiteX2" fmla="*/ 411707 w 423836"/>
                <a:gd name="connsiteY2" fmla="*/ 17342 h 436034"/>
                <a:gd name="connsiteX3" fmla="*/ 211918 w 423836"/>
                <a:gd name="connsiteY3" fmla="*/ 436034 h 436034"/>
                <a:gd name="connsiteX4" fmla="*/ 12129 w 423836"/>
                <a:gd name="connsiteY4" fmla="*/ 17342 h 43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836" h="436034">
                  <a:moveTo>
                    <a:pt x="0" y="0"/>
                  </a:moveTo>
                  <a:lnTo>
                    <a:pt x="423836" y="0"/>
                  </a:lnTo>
                  <a:lnTo>
                    <a:pt x="411707" y="17342"/>
                  </a:lnTo>
                  <a:cubicBezTo>
                    <a:pt x="332943" y="144741"/>
                    <a:pt x="266347" y="284306"/>
                    <a:pt x="211918" y="436034"/>
                  </a:cubicBezTo>
                  <a:cubicBezTo>
                    <a:pt x="157490" y="284306"/>
                    <a:pt x="90893" y="144741"/>
                    <a:pt x="12129" y="1734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defRPr/>
              </a:pPr>
              <a:endParaRPr lang="zh-CN" alt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51"/>
            <p:cNvGrpSpPr/>
            <p:nvPr/>
          </p:nvGrpSpPr>
          <p:grpSpPr bwMode="auto">
            <a:xfrm>
              <a:off x="10059" y="9219"/>
              <a:ext cx="521" cy="521"/>
              <a:chOff x="6931534" y="3496733"/>
              <a:chExt cx="287867" cy="287867"/>
            </a:xfrm>
          </p:grpSpPr>
          <p:sp>
            <p:nvSpPr>
              <p:cNvPr id="31" name="同心圆 30"/>
              <p:cNvSpPr/>
              <p:nvPr>
                <p:custDataLst>
                  <p:tags r:id="rId15"/>
                </p:custDataLst>
              </p:nvPr>
            </p:nvSpPr>
            <p:spPr>
              <a:xfrm>
                <a:off x="6930918" y="3496733"/>
                <a:ext cx="288483" cy="287867"/>
              </a:xfrm>
              <a:prstGeom prst="donut">
                <a:avLst>
                  <a:gd name="adj" fmla="val 1311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60000" lnSpcReduction="20000"/>
              </a:bodyPr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椭圆 31"/>
              <p:cNvSpPr/>
              <p:nvPr>
                <p:custDataLst>
                  <p:tags r:id="rId16"/>
                </p:custDataLst>
              </p:nvPr>
            </p:nvSpPr>
            <p:spPr>
              <a:xfrm>
                <a:off x="6998552" y="3564548"/>
                <a:ext cx="153214" cy="15223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8" name="文本占位符 57"/>
          <p:cNvSpPr>
            <a:spLocks noGrp="1"/>
          </p:cNvSpPr>
          <p:nvPr>
            <p:ph type="body" sz="quarter" idx="13"/>
          </p:nvPr>
        </p:nvSpPr>
        <p:spPr>
          <a:xfrm>
            <a:off x="1009650" y="228600"/>
            <a:ext cx="3919706" cy="323850"/>
          </a:xfrm>
        </p:spPr>
        <p:txBody>
          <a:bodyPr>
            <a:noAutofit/>
          </a:bodyPr>
          <a:lstStyle>
            <a:lvl1pPr marL="0" indent="0" algn="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60" name="文本占位符 59"/>
          <p:cNvSpPr>
            <a:spLocks noGrp="1"/>
          </p:cNvSpPr>
          <p:nvPr>
            <p:ph type="body" sz="quarter" idx="14"/>
          </p:nvPr>
        </p:nvSpPr>
        <p:spPr>
          <a:xfrm>
            <a:off x="1009650" y="677545"/>
            <a:ext cx="3919706" cy="1114425"/>
          </a:xfrm>
        </p:spPr>
        <p:txBody>
          <a:bodyPr>
            <a:normAutofit/>
          </a:bodyPr>
          <a:lstStyle>
            <a:lvl1pPr marL="0" indent="0" algn="r">
              <a:buNone/>
              <a:defRPr sz="1400"/>
            </a:lvl1pPr>
          </a:lstStyle>
          <a:p>
            <a:pPr lvl="0"/>
            <a:endParaRPr lang="zh-CN" altLang="en-US" noProof="1"/>
          </a:p>
        </p:txBody>
      </p:sp>
      <p:sp>
        <p:nvSpPr>
          <p:cNvPr id="61" name="文本占位符 57"/>
          <p:cNvSpPr>
            <a:spLocks noGrp="1"/>
          </p:cNvSpPr>
          <p:nvPr>
            <p:ph type="body" sz="quarter" idx="15"/>
          </p:nvPr>
        </p:nvSpPr>
        <p:spPr>
          <a:xfrm>
            <a:off x="1009650" y="3507105"/>
            <a:ext cx="3919706" cy="323850"/>
          </a:xfrm>
        </p:spPr>
        <p:txBody>
          <a:bodyPr>
            <a:noAutofit/>
          </a:bodyPr>
          <a:lstStyle>
            <a:lvl1pPr marL="0" indent="0" algn="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62" name="文本占位符 59"/>
          <p:cNvSpPr>
            <a:spLocks noGrp="1"/>
          </p:cNvSpPr>
          <p:nvPr>
            <p:ph type="body" sz="quarter" idx="16"/>
          </p:nvPr>
        </p:nvSpPr>
        <p:spPr>
          <a:xfrm>
            <a:off x="1009650" y="3956050"/>
            <a:ext cx="3919706" cy="1114425"/>
          </a:xfrm>
        </p:spPr>
        <p:txBody>
          <a:bodyPr>
            <a:normAutofit/>
          </a:bodyPr>
          <a:lstStyle>
            <a:lvl1pPr marL="0" indent="0" algn="r">
              <a:buNone/>
              <a:defRPr sz="1400"/>
            </a:lvl1pPr>
          </a:lstStyle>
          <a:p>
            <a:pPr lvl="0"/>
            <a:endParaRPr lang="zh-CN" altLang="en-US" noProof="1"/>
          </a:p>
        </p:txBody>
      </p:sp>
      <p:sp>
        <p:nvSpPr>
          <p:cNvPr id="63" name="文本占位符 57"/>
          <p:cNvSpPr>
            <a:spLocks noGrp="1"/>
          </p:cNvSpPr>
          <p:nvPr>
            <p:ph type="body" sz="quarter" idx="17"/>
          </p:nvPr>
        </p:nvSpPr>
        <p:spPr>
          <a:xfrm>
            <a:off x="6926580" y="1804670"/>
            <a:ext cx="3919706" cy="323850"/>
          </a:xfrm>
        </p:spPr>
        <p:txBody>
          <a:bodyPr>
            <a:no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64" name="文本占位符 59"/>
          <p:cNvSpPr>
            <a:spLocks noGrp="1"/>
          </p:cNvSpPr>
          <p:nvPr>
            <p:ph type="body" sz="quarter" idx="18"/>
          </p:nvPr>
        </p:nvSpPr>
        <p:spPr>
          <a:xfrm>
            <a:off x="6926580" y="2259330"/>
            <a:ext cx="3919706" cy="1114425"/>
          </a:xfrm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</a:lstStyle>
          <a:p>
            <a:pPr lvl="0"/>
            <a:endParaRPr lang="zh-CN" altLang="en-US" noProof="1"/>
          </a:p>
        </p:txBody>
      </p:sp>
      <p:sp>
        <p:nvSpPr>
          <p:cNvPr id="65" name="文本占位符 57"/>
          <p:cNvSpPr>
            <a:spLocks noGrp="1"/>
          </p:cNvSpPr>
          <p:nvPr>
            <p:ph type="body" sz="quarter" idx="19"/>
          </p:nvPr>
        </p:nvSpPr>
        <p:spPr>
          <a:xfrm>
            <a:off x="6926580" y="5070475"/>
            <a:ext cx="3919706" cy="323850"/>
          </a:xfrm>
        </p:spPr>
        <p:txBody>
          <a:bodyPr>
            <a:no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/>
          </a:p>
        </p:txBody>
      </p:sp>
      <p:sp>
        <p:nvSpPr>
          <p:cNvPr id="66" name="文本占位符 59"/>
          <p:cNvSpPr>
            <a:spLocks noGrp="1"/>
          </p:cNvSpPr>
          <p:nvPr>
            <p:ph type="body" sz="quarter" idx="20"/>
          </p:nvPr>
        </p:nvSpPr>
        <p:spPr>
          <a:xfrm>
            <a:off x="6926580" y="5525135"/>
            <a:ext cx="3919706" cy="1114425"/>
          </a:xfrm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</a:lstStyle>
          <a:p>
            <a:pPr lvl="0"/>
            <a:endParaRPr lang="zh-CN" altLang="en-US" noProof="1"/>
          </a:p>
        </p:txBody>
      </p:sp>
      <p:sp>
        <p:nvSpPr>
          <p:cNvPr id="33" name="日期占位符 1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4" name="页脚占位符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5" name="灯片编号占位符 3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9B2B-A9B0-44BA-A5FE-F8D3D5BA74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4341813"/>
            <a:ext cx="4497387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611313"/>
            <a:ext cx="2816225" cy="5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5513388"/>
            <a:ext cx="13444538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4449763"/>
            <a:ext cx="4787900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32F3-BACB-451C-A241-D8ED0A2672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8" y="1984543"/>
            <a:ext cx="10937865" cy="1311128"/>
          </a:xfrm>
          <a:noFill/>
          <a:ln>
            <a:noFill/>
          </a:ln>
        </p:spPr>
        <p:txBody>
          <a:bodyPr rtlCol="0">
            <a:noAutofit/>
            <a:scene3d>
              <a:camera prst="orthographicFront"/>
              <a:lightRig rig="threePt" dir="t">
                <a:rot lat="0" lon="0" rev="600000"/>
              </a:lightRig>
            </a:scene3d>
            <a:sp3d extrusionH="76200" contourW="12700" prstMaterial="plastic">
              <a:bevelB w="69850" h="44450"/>
              <a:extrusionClr>
                <a:srgbClr val="EACA4E"/>
              </a:extrusionClr>
              <a:contourClr>
                <a:schemeClr val="accent6">
                  <a:lumMod val="75000"/>
                </a:schemeClr>
              </a:contourClr>
            </a:sp3d>
          </a:bodyPr>
          <a:lstStyle>
            <a:lvl1pPr algn="ctr">
              <a:defRPr lang="zh-CN" altLang="en-US" sz="8800" b="1" i="0" spc="-300" dirty="0">
                <a:ln w="25400">
                  <a:noFill/>
                </a:ln>
                <a:gradFill>
                  <a:gsLst>
                    <a:gs pos="0">
                      <a:schemeClr val="accent5"/>
                    </a:gs>
                    <a:gs pos="74000">
                      <a:schemeClr val="accent5">
                        <a:lumMod val="60000"/>
                        <a:lumOff val="40000"/>
                      </a:schemeClr>
                    </a:gs>
                    <a:gs pos="83000">
                      <a:schemeClr val="accent5">
                        <a:lumMod val="75000"/>
                      </a:schemeClr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image" Target="../media/image10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5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buFontTx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buFontTx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buFontTx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黑体" panose="02010609060101010101" charset="-122"/>
          <a:ea typeface="黑体" panose="02010609060101010101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黑体" panose="02010609060101010101" charset="-122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黑体" panose="02010609060101010101" charset="-122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黑体" panose="02010609060101010101" charset="-122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黑体" panose="02010609060101010101" charset="-122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11600"/>
              <a:t>诗歌朗诵比赛</a:t>
            </a:r>
            <a:endParaRPr lang="zh-CN" altLang="en-US" sz="116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p>
            <a:r>
              <a:rPr lang="zh-CN" altLang="en-US" sz="4600"/>
              <a:t>教育与国际部</a:t>
            </a:r>
            <a:endParaRPr lang="zh-CN" altLang="en-US" sz="4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节目一：</a:t>
            </a:r>
            <a:r>
              <a:rPr lang="en-US" altLang="zh-CN"/>
              <a:t>24</a:t>
            </a:r>
            <a:r>
              <a:rPr lang="zh-CN" altLang="en-US"/>
              <a:t>电商</a:t>
            </a:r>
            <a:r>
              <a:rPr lang="en-US" altLang="zh-CN"/>
              <a:t>1</a:t>
            </a:r>
            <a:r>
              <a:rPr lang="zh-CN" altLang="en-US"/>
              <a:t>班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" y="2829560"/>
            <a:ext cx="12070080" cy="129159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800" b="1">
                <a:solidFill>
                  <a:schemeClr val="accent4"/>
                </a:solidFill>
                <a:effectLst/>
              </a:rPr>
              <a:t>《祖国啊，我亲爱的祖国》</a:t>
            </a:r>
            <a:endParaRPr lang="zh-CN" altLang="en-US" sz="7800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节目二：</a:t>
            </a:r>
            <a:r>
              <a:rPr lang="en-US" altLang="zh-CN">
                <a:sym typeface="+mn-ea"/>
              </a:rPr>
              <a:t>2</a:t>
            </a:r>
            <a:r>
              <a:rPr lang="en-US">
                <a:sym typeface="+mn-ea"/>
              </a:rPr>
              <a:t>4</a:t>
            </a:r>
            <a:r>
              <a:rPr lang="zh-CN" altLang="en-US">
                <a:sym typeface="+mn-ea"/>
              </a:rPr>
              <a:t>电商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班</a:t>
            </a: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948690" y="719455"/>
          <a:ext cx="10636885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1255" y="1271270"/>
            <a:ext cx="7150100" cy="3575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89583 -0.0108333 L 0.00979167 -0.0238889 L 0.0171354 -0.0325926 L 0.0232292 -0.0369444 L 0.0293229 -0.0456481 L 0.0354687 -0.05 L 0.0428125 -0.0564815 L 0.0489063 -0.0608333 L 0.05625 -0.0673148 L 0.0623438 -0.069537 L 0.0696875 -0.0782407 L 0.0757812 -0.0825926 L 0.0819271 -0.0890741 L 0.0929167 -0.0956481 L 0.102708 -0.10213 L 0.110052 -0.106481 L 0.116146 -0.112963 L 0.12224 -0.117315 L 0.136927 -0.126019 L 0.143021 -0.132593 L 0.154062 -0.136944 L 0.161354 -0.141296 L 0.168698 -0.143426 L 0.177292 -0.145556 L 0.183385 -0.147778 L 0.190729 -0.149907 L 0.196823 -0.149907 L 0.204167 -0.15213 L 0.21151 -0.154259 L 0.218854 -0.154259 L 0.224948 -0.154259 L 0.231042 -0.154259 L 0.237188 -0.154259 L 0.243281 -0.15213 L 0.249375 -0.147778 L 0.255521 -0.139074 L 0.262865 -0.126019 L 0.268958 -0.115185 L 0.275052 -0.106481 L 0.27875 -0.0934259 L 0.282396 -0.0825926 L 0.283646 -0.069537 L 0.284844 -0.0543519 L 0.284844 -0.0434259 L 0.284844 -0.0303704 L 0.284844 -0.019537 L 0.284844 -0.00648148 L 0.284844 0.00435185 L 0.283646 0.0217593 L 0.281198 0.0325926 L 0.279948 0.0435185 L 0.279948 0.0543519 L 0.27875 0.0651852 L 0.275052 0.0782407 L 0.273854 0.0891667 L 0.270156 0.106481 L 0.26651 0.119537 L 0.264062 0.132593 L 0.262865 0.143426 L 0.260417 0.154352 L 0.257969 0.165185 L 0.254271 0.176019 L 0.249375 0.193426 L 0.246927 0.206481 L 0.242083 0.221667 L 0.237188 0.236944 L 0.232292 0.247778 L 0.228594 0.260833 L 0.22375 0.273889 L 0.216406 0.289074 L 0.21026 0.30213 L 0.201719 0.315185 L 0.195625 0.33037 L 0.188281 0.343426 L 0.182135 0.356481 L 0.173594 0.367315 L 0.163802 0.384722 L 0.15651 0.395556 L 0.147917 0.406389 L 0.140573 0.417315 L 0.132031 0.43037 L 0.12349 0.441204 L 0.114948 0.452037 L 0.106354 0.465093 L 0.10026 0.473796 L 0.0917187 0.486852 L 0.0855729 0.495556 L 0.0794792 0.502037 L 0.0721354 0.515093 L 0.0647917 0.521574 L 0.0574479 0.5325 L 0.0501042 0.541204 L 0.0440104 0.552037 L 0.0354687 0.56287 L 0.0244792 0.571574 L 0.0146875 0.58463 L 0.00489583 0.593333 L -0.00489583 0.599815 L -0.0109896 0.604167 L -0.0170833 0.608519 L -0.0256771 0.61287 L -0.0330208 0.617222 L -0.0452083 0.623796 L -0.0574479 0.625926 L -0.0635417 0.630278 L -0.0708854 0.630278 L -0.0757812 0.617222 L -0.081875 0.608519 L -0.0880208 0.599815 L -0.0941146 0.588982 L -0.10026 0.580278 L -0.106354 0.567222 L -0.112448 0.560741 L -0.118594 0.554259 L -0.124688 0.545556 L -0.132031 0.53463 L -0.138125 0.525926 L -0.143021 0.515093 L -0.149115 0.506389 L -0.15526 0.497685 L -0.162604 0.486852 L -0.169896 0.478148 L -0.176042 0.469444 L -0.179688 0.458611 L -0.184583 0.445556 L -0.188281 0.434722 L -0.194375 0.421667 L -0.199271 0.408611 L -0.202917 0.397778 L -0.205365 0.386852 L -0.209063 0.373796 L -0.213906 0.360833 L -0.217604 0.345556 L -0.22125 0.3325 L -0.224948 0.319537 L -0.228594 0.306481 L -0.23349 0.293426 L -0.237135 0.28037 L -0.239583 0.267315 L -0.245729 0.249907 L -0.253073 0.226019 L -0.255469 0.215185 L -0.257917 0.20213 L -0.260365 0.189074 L -0.262812 0.173889 L -0.26526 0.158704 L -0.26651 0.147778 L -0.268958 0.13037 L -0.271406 0.119537 L -0.271406 0.0977778 L -0.271406 0.0869444 L -0.273854 0.069537 L -0.273854 0.0587037 L -0.273854 0.0412963 L -0.275052 0.0282407 L -0.27625 0.0087037 L -0.27625 -0.00212963 L -0.27625 -0.0151852 L -0.27625 -0.0260185 L -0.27625 -0.0390741 L -0.27625 -0.05 L -0.2775 -0.0630556 L -0.278698 -0.0760185 L -0.278698 -0.0869444 L -0.278698 -0.1 L -0.278698 -0.110833 L -0.278698 -0.123889 L -0.278698 -0.139074 L -0.278698 -0.15213 L -0.278698 -0.167315 L -0.278698 -0.178241 L -0.278698 -0.189074 L -0.278698 -0.199907 L -0.271406 -0.204259 L -0.26526 -0.206481 L -0.256719 -0.206481 L -0.249375 -0.206481 L -0.243281 -0.206481 L -0.215156 -0.191204 L -0.207813 -0.186852 L -0.200469 -0.1825 L -0.193125 -0.178241 L -0.173594 -0.167315 L -0.167448 -0.165185 L -0.158906 -0.160833 L -0.152812 -0.160833 L -0.145469 -0.156481 L -0.135677 -0.154259 L -0.127135 -0.149907 L -0.121042 -0.147778 L -0.112448 -0.143426 L -0.106354 -0.141296 L -0.0978125 -0.134722 L -0.0892188 -0.128241 L -0.081875 -0.119537 L -0.0757812 -0.115185 L -0.0696875 -0.110833 L -0.0586458 -0.104259 L -0.0489063 -0.1 L -0.0427604 -0.0890741 L -0.0366667 -0.0847222 L -0.0305729 -0.0803704 L -0.0244271 -0.0738889 L -0.00734375 -0.0521296 L 0 -0.0434259 L 0.00489583 -0.0325926 L 0.00734375 -0.0217593 L 0.00854167 -0.0108333 L 0.0109896 0.00222222 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29560" y="2301875"/>
            <a:ext cx="6532880" cy="1630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10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谢谢观看！</a:t>
            </a:r>
            <a:endParaRPr lang="zh-CN" altLang="zh-CN" sz="10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动作按钮: 前进或下一项 3">
            <a:hlinkClick r:id="" action="ppaction://hlinkshowjump?jump=firstslide"/>
          </p:cNvPr>
          <p:cNvSpPr/>
          <p:nvPr/>
        </p:nvSpPr>
        <p:spPr>
          <a:xfrm>
            <a:off x="9445625" y="4747260"/>
            <a:ext cx="1212215" cy="111252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3200" dirty="0">
              <a:solidFill>
                <a:srgbClr val="ECEB4D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7315_3*i*0"/>
  <p:tag name="KSO_WM_TEMPLATE_CATEGORY" val="custom"/>
  <p:tag name="KSO_WM_TEMPLATE_INDEX" val="20187315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2_3"/>
  <p:tag name="KSO_WM_UNIT_LAYERLEVEL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2_3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4_1"/>
  <p:tag name="KSO_WM_UNIT_LAYERLEVEL" val="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4_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4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4_2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4_3"/>
  <p:tag name="KSO_WM_UNIT_LAYERLEVEL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4_3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0*m_h_i*1_3_1"/>
  <p:tag name="KSO_WM_UNIT_LAYERLEVEL" val="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0*m_h_i*1_3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0*m_h_i*1_3_3"/>
  <p:tag name="KSO_WM_UNIT_LAYERLEVEL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3"/>
</p:tagLst>
</file>

<file path=ppt/tags/tag17.xml><?xml version="1.0" encoding="utf-8"?>
<p:tagLst xmlns:p="http://schemas.openxmlformats.org/presentationml/2006/main">
  <p:tag name="KSO_WM_TAG_VERSION" val="1.0"/>
  <p:tag name="KSO_WM_TEMPLATE_CATEGORY" val="custom"/>
  <p:tag name="KSO_WM_TEMPLATE_INDEX" val="2"/>
</p:tagLst>
</file>

<file path=ppt/tags/tag18.xml><?xml version="1.0" encoding="utf-8"?>
<p:tagLst xmlns:p="http://schemas.openxmlformats.org/presentationml/2006/main">
  <p:tag name="KSO_WM_TAG_VERSION" val="1.0"/>
  <p:tag name="KSO_WM_TEMPLATE_CATEGORY" val="custom"/>
  <p:tag name="KSO_WM_TEMPLATE_INDEX" val="2"/>
</p:tagLst>
</file>

<file path=ppt/tags/tag19.xml><?xml version="1.0" encoding="utf-8"?>
<p:tagLst xmlns:p="http://schemas.openxmlformats.org/presentationml/2006/main">
  <p:tag name="KSO_WM_TEMPLATE_CATEGORY" val="custom"/>
  <p:tag name="KSO_WM_TEMPLATE_INDEX" val="2"/>
  <p:tag name="KSO_WM_TAG_VERSION" val="1.0"/>
  <p:tag name="KSO_WM_BEAUTIFY_FLAG" val="#wm#"/>
  <p:tag name="KSO_WM_TEMPLATE_THUMBS_INDEX" val="1、3、4、5、8、11、12、15、16、17、21、22、23、24、25、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ID" val="custom2_5*h_i*1_3"/>
  <p:tag name="KSO_WM_TEMPLATE_CATEGORY" val="custom"/>
  <p:tag name="KSO_WM_TEMPLATE_INDEX" val="2"/>
  <p:tag name="KSO_WM_UNIT_HIGHLIGHT" val="0"/>
  <p:tag name="KSO_WM_UNIT_COMPATIBLE" val="0"/>
  <p:tag name="KSO_WM_UNIT_LAYERLEVEL" val="1_1"/>
  <p:tag name="KSO_WM_UNIT_TYPE" val="h_i"/>
  <p:tag name="KSO_WM_UNIT_INDEX" val="1_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i*1_1"/>
  <p:tag name="KSO_WM_UNIT_LAYERLEVEL" val="1_1"/>
  <p:tag name="KSO_WM_UNIT_LINE_FORE_SCHEMECOLOR_INDEX" val="5"/>
  <p:tag name="KSO_WM_UNIT_LINE_FILL_TYPE" val="2"/>
  <p:tag name="KSO_WM_UNIT_USESOURCEFORMAT_APPLY" val="0"/>
  <p:tag name="KSO_WM_UNIT_HIGHLIGHT" val="0"/>
  <p:tag name="KSO_WM_UNIT_COMPATIBLE" val="0"/>
  <p:tag name="KSO_WM_DIAGRAM_GROUP_CODE" val="m1-4"/>
  <p:tag name="KSO_WM_UNIT_TYPE" val="m_i"/>
  <p:tag name="KSO_WM_UNIT_INDEX" val="1_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i*1_2"/>
  <p:tag name="KSO_WM_UNIT_LAYERLEVEL" val="1_1"/>
  <p:tag name="KSO_WM_UNIT_LINE_FORE_SCHEMECOLOR_INDEX" val="5"/>
  <p:tag name="KSO_WM_UNIT_LINE_FILL_TYPE" val="2"/>
  <p:tag name="KSO_WM_UNIT_USESOURCEFORMAT_APPLY" val="0"/>
  <p:tag name="KSO_WM_UNIT_HIGHLIGHT" val="0"/>
  <p:tag name="KSO_WM_UNIT_COMPATIBLE" val="0"/>
  <p:tag name="KSO_WM_DIAGRAM_GROUP_CODE" val="m1-4"/>
  <p:tag name="KSO_WM_UNIT_TYPE" val="m_i"/>
  <p:tag name="KSO_WM_UNIT_INDEX" val="1_2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3_1"/>
  <p:tag name="KSO_WM_UNIT_LAYERLEVEL" val="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3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3_3"/>
  <p:tag name="KSO_WM_UNIT_LAYERLEVEL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3_3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2_1"/>
  <p:tag name="KSO_WM_UNIT_LAYERLEVEL" val="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2_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"/>
  <p:tag name="KSO_WM_UNIT_ID" val="custom2_11*m_h_i*1_2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  <p:tag name="KSO_WM_DIAGRAM_GROUP_CODE" val="m1-4"/>
  <p:tag name="KSO_WM_UNIT_TYPE" val="m_h_i"/>
  <p:tag name="KSO_WM_UNIT_INDEX" val="1_2_2"/>
</p:tagLst>
</file>

<file path=ppt/theme/theme1.xml><?xml version="1.0" encoding="utf-8"?>
<a:theme xmlns:a="http://schemas.openxmlformats.org/drawingml/2006/main" name="party culture 1">
  <a:themeElements>
    <a:clrScheme name="自定义 5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C00000"/>
      </a:accent1>
      <a:accent2>
        <a:srgbClr val="FFBD47"/>
      </a:accent2>
      <a:accent3>
        <a:srgbClr val="FCDD07"/>
      </a:accent3>
      <a:accent4>
        <a:srgbClr val="FF8427"/>
      </a:accent4>
      <a:accent5>
        <a:srgbClr val="F6DE64"/>
      </a:accent5>
      <a:accent6>
        <a:srgbClr val="B22600"/>
      </a:accent6>
      <a:hlink>
        <a:srgbClr val="F5F3EB"/>
      </a:hlink>
      <a:folHlink>
        <a:srgbClr val="F9B100"/>
      </a:folHlink>
    </a:clrScheme>
    <a:fontScheme name="g5jtkinr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 sz="3200" dirty="0">
            <a:solidFill>
              <a:srgbClr val="ECEB4D"/>
            </a:solidFill>
            <a:sym typeface="+mn-lt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幼圆</vt:lpstr>
      <vt:lpstr>汉仪乐喵体W</vt:lpstr>
      <vt:lpstr>party culture 1</vt:lpstr>
      <vt:lpstr>诗歌朗诵比赛</vt:lpstr>
      <vt:lpstr>节目一：20社管1班</vt:lpstr>
      <vt:lpstr>节目二：20社管2班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刀</cp:lastModifiedBy>
  <cp:revision>5</cp:revision>
  <dcterms:created xsi:type="dcterms:W3CDTF">2019-09-19T02:01:00Z</dcterms:created>
  <dcterms:modified xsi:type="dcterms:W3CDTF">2025-05-07T13:09:02Z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