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9" r:id="rId3"/>
    <p:sldId id="410" r:id="rId4"/>
    <p:sldId id="413" r:id="rId5"/>
    <p:sldId id="41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7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7B9AAD-24D5-4918-8EDF-B332210074D7}" type="doc">
      <dgm:prSet loTypeId="hierarchy" loCatId="hierarchy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64128110-2BC2-4E83-AE3D-7442626E691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班长</a:t>
          </a:r>
          <a:r>
            <a:rPr lang="zh-CN" altLang="en-US"/>
            <a:t/>
          </a:r>
          <a:endParaRPr lang="zh-CN" altLang="en-US"/>
        </a:p>
      </dgm:t>
    </dgm:pt>
    <dgm:pt modelId="{7C4D8020-E6A5-42B0-ACC1-F3A6FF2AC2B4}" cxnId="{E79C196B-BAFA-4F1D-9521-C906B5D49F75}" type="parTrans">
      <dgm:prSet/>
      <dgm:spPr/>
      <dgm:t>
        <a:bodyPr/>
        <a:p>
          <a:endParaRPr lang="zh-CN" altLang="en-US"/>
        </a:p>
      </dgm:t>
    </dgm:pt>
    <dgm:pt modelId="{EC14B256-0355-49D6-9784-F21A5D6A7477}" cxnId="{E79C196B-BAFA-4F1D-9521-C906B5D49F75}" type="sibTrans">
      <dgm:prSet/>
      <dgm:spPr/>
      <dgm:t>
        <a:bodyPr/>
        <a:p>
          <a:endParaRPr lang="zh-CN" altLang="en-US"/>
        </a:p>
      </dgm:t>
    </dgm:pt>
    <dgm:pt modelId="{225828B5-AAC3-48E3-8DDE-6E14A1E9FCE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副班长</a:t>
          </a:r>
          <a:r>
            <a:rPr lang="en-US" altLang="zh-CN"/>
            <a:t/>
          </a:r>
          <a:endParaRPr lang="en-US" altLang="zh-CN"/>
        </a:p>
      </dgm:t>
    </dgm:pt>
    <dgm:pt modelId="{90F8E70F-E1C5-4691-812A-47839830C40B}" cxnId="{DD59B163-790A-4A18-A6E5-8FD42DE603C6}" type="parTrans">
      <dgm:prSet/>
      <dgm:spPr/>
      <dgm:t>
        <a:bodyPr/>
        <a:p>
          <a:endParaRPr lang="zh-CN" altLang="en-US"/>
        </a:p>
      </dgm:t>
    </dgm:pt>
    <dgm:pt modelId="{6E8CAA27-4324-4304-92E5-3562A8011552}" cxnId="{DD59B163-790A-4A18-A6E5-8FD42DE603C6}" type="sibTrans">
      <dgm:prSet/>
      <dgm:spPr/>
      <dgm:t>
        <a:bodyPr/>
        <a:p>
          <a:endParaRPr lang="zh-CN" altLang="en-US"/>
        </a:p>
      </dgm:t>
    </dgm:pt>
    <dgm:pt modelId="{37D77502-DD69-4FCD-BFD3-1B91FA3A0B4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团支书</a:t>
          </a:r>
          <a:r>
            <a:rPr lang="zh-CN" altLang="en-US"/>
            <a:t/>
          </a:r>
          <a:endParaRPr lang="zh-CN" altLang="en-US"/>
        </a:p>
      </dgm:t>
    </dgm:pt>
    <dgm:pt modelId="{56E3332C-AB51-492A-BF41-0AEAAF10CB36}" cxnId="{1C8AB1E9-C976-4A89-B76E-E2D591783C3D}" type="parTrans">
      <dgm:prSet/>
      <dgm:spPr/>
      <dgm:t>
        <a:bodyPr/>
        <a:p>
          <a:endParaRPr lang="zh-CN" altLang="en-US"/>
        </a:p>
      </dgm:t>
    </dgm:pt>
    <dgm:pt modelId="{A79A0933-F266-4AC1-9DE1-FD7E900B09C8}" cxnId="{1C8AB1E9-C976-4A89-B76E-E2D591783C3D}" type="sibTrans">
      <dgm:prSet/>
      <dgm:spPr/>
      <dgm:t>
        <a:bodyPr/>
        <a:p>
          <a:endParaRPr lang="zh-CN" altLang="en-US"/>
        </a:p>
      </dgm:t>
    </dgm:pt>
    <dgm:pt modelId="{81EE2E0C-6A5F-4B2C-ADA9-FDFFCB8C7AC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学习委员</a:t>
          </a:r>
          <a:r>
            <a:rPr lang="zh-CN" altLang="en-US"/>
            <a:t/>
          </a:r>
          <a:endParaRPr lang="zh-CN" altLang="en-US"/>
        </a:p>
      </dgm:t>
    </dgm:pt>
    <dgm:pt modelId="{01FF1330-6476-4A29-B36A-956B908B4DC2}" cxnId="{AA31DB72-5AFE-483F-AC76-6DE71C4A3EB2}" type="parTrans">
      <dgm:prSet/>
      <dgm:spPr/>
      <dgm:t>
        <a:bodyPr/>
        <a:p>
          <a:endParaRPr lang="zh-CN" altLang="en-US"/>
        </a:p>
      </dgm:t>
    </dgm:pt>
    <dgm:pt modelId="{72C2C69A-BE49-48A9-B607-A2F8C3C08133}" cxnId="{AA31DB72-5AFE-483F-AC76-6DE71C4A3EB2}" type="sibTrans">
      <dgm:prSet/>
      <dgm:spPr/>
      <dgm:t>
        <a:bodyPr/>
        <a:p>
          <a:endParaRPr lang="zh-CN" altLang="en-US"/>
        </a:p>
      </dgm:t>
    </dgm:pt>
    <dgm:pt modelId="{130EEC8D-C7B3-44F7-8EBA-700584BC1AD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各课代表</a:t>
          </a:r>
          <a:r>
            <a:rPr lang="zh-CN"/>
            <a:t/>
          </a:r>
          <a:endParaRPr lang="zh-CN"/>
        </a:p>
      </dgm:t>
    </dgm:pt>
    <dgm:pt modelId="{65974056-0895-4C3D-95FB-82B9156FCEAA}" cxnId="{051DAA51-6EC7-45C1-944D-D604DFE0A252}" type="parTrans">
      <dgm:prSet/>
      <dgm:spPr/>
    </dgm:pt>
    <dgm:pt modelId="{0373D90C-FB4B-436D-844D-A0587560486D}" cxnId="{051DAA51-6EC7-45C1-944D-D604DFE0A252}" type="sibTrans">
      <dgm:prSet/>
      <dgm:spPr/>
    </dgm:pt>
    <dgm:pt modelId="{F52A2FF0-B3CA-418B-BF70-63BD7334F4A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各小组长</a:t>
          </a:r>
          <a:r>
            <a:rPr lang="zh-CN"/>
            <a:t/>
          </a:r>
          <a:endParaRPr lang="zh-CN"/>
        </a:p>
      </dgm:t>
    </dgm:pt>
    <dgm:pt modelId="{0AF7FBF2-24E5-479A-8A0B-7A842DF846E3}" cxnId="{21AE865A-621B-491C-8BFC-46A68F6DB92E}" type="parTrans">
      <dgm:prSet/>
      <dgm:spPr/>
    </dgm:pt>
    <dgm:pt modelId="{CFBCD0DA-A4A0-4405-97F8-26ABFCECDCA4}" cxnId="{21AE865A-621B-491C-8BFC-46A68F6DB92E}" type="sibTrans">
      <dgm:prSet/>
      <dgm:spPr/>
    </dgm:pt>
    <dgm:pt modelId="{0F126879-B61E-4F3E-9FE5-CBDE9C137D2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纪律委员</a:t>
          </a:r>
          <a:r>
            <a:rPr lang="zh-CN"/>
            <a:t/>
          </a:r>
          <a:endParaRPr lang="zh-CN"/>
        </a:p>
      </dgm:t>
    </dgm:pt>
    <dgm:pt modelId="{674719A9-4815-4A2D-855F-ABB8633FAE6C}" cxnId="{7C46C794-F0C2-4B4B-BA91-3E68478FC12F}" type="parTrans">
      <dgm:prSet/>
      <dgm:spPr/>
    </dgm:pt>
    <dgm:pt modelId="{7AC9A3D3-9719-4195-852C-5EBE8E73EDED}" cxnId="{7C46C794-F0C2-4B4B-BA91-3E68478FC12F}" type="sibTrans">
      <dgm:prSet/>
      <dgm:spPr/>
    </dgm:pt>
    <dgm:pt modelId="{0F89BA2F-7FB1-47A4-B6A8-9A821D15E1C1}" type="pres">
      <dgm:prSet presAssocID="{C17B9AAD-24D5-4918-8EDF-B332210074D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3B1D5CD-F6F5-420F-9336-DAB5AE405CAB}" type="pres">
      <dgm:prSet presAssocID="{64128110-2BC2-4E83-AE3D-7442626E6916}" presName="hierRoot1" presStyleCnt="0">
        <dgm:presLayoutVars>
          <dgm:hierBranch val="init"/>
        </dgm:presLayoutVars>
      </dgm:prSet>
      <dgm:spPr/>
    </dgm:pt>
    <dgm:pt modelId="{87C865EB-D9C7-4E5F-B312-83EF73AB58D0}" type="pres">
      <dgm:prSet presAssocID="{64128110-2BC2-4E83-AE3D-7442626E6916}" presName="rootComposite1" presStyleCnt="0"/>
      <dgm:spPr/>
    </dgm:pt>
    <dgm:pt modelId="{3F87A36D-B515-4CB3-9442-512F3C54FBDD}" type="pres">
      <dgm:prSet presAssocID="{64128110-2BC2-4E83-AE3D-7442626E6916}" presName="rootText1" presStyleLbl="node0" presStyleIdx="0" presStyleCnt="1">
        <dgm:presLayoutVars>
          <dgm:chPref val="3"/>
        </dgm:presLayoutVars>
      </dgm:prSet>
      <dgm:spPr/>
    </dgm:pt>
    <dgm:pt modelId="{C8EA578D-1EEF-4168-811C-C3CB6C46B153}" type="pres">
      <dgm:prSet presAssocID="{64128110-2BC2-4E83-AE3D-7442626E6916}" presName="rootConnector1" presStyleCnt="0"/>
      <dgm:spPr/>
    </dgm:pt>
    <dgm:pt modelId="{5BEABAEC-9F0C-4E39-AD8E-6628EFFC11DC}" type="pres">
      <dgm:prSet presAssocID="{64128110-2BC2-4E83-AE3D-7442626E6916}" presName="hierChild2" presStyleCnt="0"/>
      <dgm:spPr/>
    </dgm:pt>
    <dgm:pt modelId="{1F968B94-413B-42AE-BA1D-5E5D1F62B58B}" type="pres">
      <dgm:prSet presAssocID="{90F8E70F-E1C5-4691-812A-47839830C40B}" presName="Name37" presStyleLbl="parChTrans1D2" presStyleIdx="0" presStyleCnt="4"/>
      <dgm:spPr/>
    </dgm:pt>
    <dgm:pt modelId="{841E9607-AFA8-422E-867A-D0B9A43F76FB}" type="pres">
      <dgm:prSet presAssocID="{225828B5-AAC3-48E3-8DDE-6E14A1E9FCE8}" presName="hierRoot2" presStyleCnt="0">
        <dgm:presLayoutVars>
          <dgm:hierBranch val="init"/>
        </dgm:presLayoutVars>
      </dgm:prSet>
      <dgm:spPr/>
    </dgm:pt>
    <dgm:pt modelId="{7848FCCC-0559-4207-BA93-63FF4F6D75CC}" type="pres">
      <dgm:prSet presAssocID="{225828B5-AAC3-48E3-8DDE-6E14A1E9FCE8}" presName="rootComposite" presStyleCnt="0"/>
      <dgm:spPr/>
    </dgm:pt>
    <dgm:pt modelId="{2FB69221-32D0-434B-B23D-866F77A6B0EE}" type="pres">
      <dgm:prSet presAssocID="{225828B5-AAC3-48E3-8DDE-6E14A1E9FCE8}" presName="rootText" presStyleLbl="node2" presStyleIdx="0" presStyleCnt="4">
        <dgm:presLayoutVars>
          <dgm:chPref val="3"/>
        </dgm:presLayoutVars>
      </dgm:prSet>
      <dgm:spPr/>
    </dgm:pt>
    <dgm:pt modelId="{5C67B634-DB68-4653-97A5-5D62FE999B47}" type="pres">
      <dgm:prSet presAssocID="{225828B5-AAC3-48E3-8DDE-6E14A1E9FCE8}" presName="rootConnector" presStyleCnt="0"/>
      <dgm:spPr/>
    </dgm:pt>
    <dgm:pt modelId="{A7817FA8-C290-4779-9081-B0B52FF24E56}" type="pres">
      <dgm:prSet presAssocID="{225828B5-AAC3-48E3-8DDE-6E14A1E9FCE8}" presName="hierChild4" presStyleCnt="0"/>
      <dgm:spPr/>
    </dgm:pt>
    <dgm:pt modelId="{782C31C6-F89C-4EE5-9321-5D7AEDFD4677}" type="pres">
      <dgm:prSet presAssocID="{225828B5-AAC3-48E3-8DDE-6E14A1E9FCE8}" presName="hierChild5" presStyleCnt="0"/>
      <dgm:spPr/>
    </dgm:pt>
    <dgm:pt modelId="{4336AD91-6774-4DB4-BDD0-A33B76AEE6B7}" type="pres">
      <dgm:prSet presAssocID="{56E3332C-AB51-492A-BF41-0AEAAF10CB36}" presName="Name37" presStyleLbl="parChTrans1D2" presStyleIdx="1" presStyleCnt="4"/>
      <dgm:spPr/>
    </dgm:pt>
    <dgm:pt modelId="{9DFAC067-11BC-4885-918F-10D0401D4F77}" type="pres">
      <dgm:prSet presAssocID="{37D77502-DD69-4FCD-BFD3-1B91FA3A0B41}" presName="hierRoot2" presStyleCnt="0">
        <dgm:presLayoutVars>
          <dgm:hierBranch val="init"/>
        </dgm:presLayoutVars>
      </dgm:prSet>
      <dgm:spPr/>
    </dgm:pt>
    <dgm:pt modelId="{3798E192-B322-4C1D-A304-A3A890D1C199}" type="pres">
      <dgm:prSet presAssocID="{37D77502-DD69-4FCD-BFD3-1B91FA3A0B41}" presName="rootComposite" presStyleCnt="0"/>
      <dgm:spPr/>
    </dgm:pt>
    <dgm:pt modelId="{AFBE47F0-7A8F-4C93-AF1D-8BA2F7BEC08C}" type="pres">
      <dgm:prSet presAssocID="{37D77502-DD69-4FCD-BFD3-1B91FA3A0B41}" presName="rootText" presStyleLbl="node2" presStyleIdx="1" presStyleCnt="4">
        <dgm:presLayoutVars>
          <dgm:chPref val="3"/>
        </dgm:presLayoutVars>
      </dgm:prSet>
      <dgm:spPr/>
    </dgm:pt>
    <dgm:pt modelId="{2445C7C8-45D2-4D23-B6BE-965FFAF23B88}" type="pres">
      <dgm:prSet presAssocID="{37D77502-DD69-4FCD-BFD3-1B91FA3A0B41}" presName="rootConnector" presStyleCnt="0"/>
      <dgm:spPr/>
    </dgm:pt>
    <dgm:pt modelId="{B814C46B-2953-4DFE-86D5-6641B5D8BDFD}" type="pres">
      <dgm:prSet presAssocID="{37D77502-DD69-4FCD-BFD3-1B91FA3A0B41}" presName="hierChild4" presStyleCnt="0"/>
      <dgm:spPr/>
    </dgm:pt>
    <dgm:pt modelId="{8C5F1B03-FD37-43EA-A7E6-8885D7520042}" type="pres">
      <dgm:prSet presAssocID="{37D77502-DD69-4FCD-BFD3-1B91FA3A0B41}" presName="hierChild5" presStyleCnt="0"/>
      <dgm:spPr/>
    </dgm:pt>
    <dgm:pt modelId="{F3FBFC0D-1C10-482A-B755-432B7B102F58}" type="pres">
      <dgm:prSet presAssocID="{01FF1330-6476-4A29-B36A-956B908B4DC2}" presName="Name37" presStyleLbl="parChTrans1D2" presStyleIdx="2" presStyleCnt="4"/>
      <dgm:spPr/>
    </dgm:pt>
    <dgm:pt modelId="{55EB3F4A-D96C-45F8-A083-E0A674B482EF}" type="pres">
      <dgm:prSet presAssocID="{81EE2E0C-6A5F-4B2C-ADA9-FDFFCB8C7AC8}" presName="hierRoot2" presStyleCnt="0">
        <dgm:presLayoutVars>
          <dgm:hierBranch val="init"/>
        </dgm:presLayoutVars>
      </dgm:prSet>
      <dgm:spPr/>
    </dgm:pt>
    <dgm:pt modelId="{26427A8A-8184-401A-BA5F-B732C715EED7}" type="pres">
      <dgm:prSet presAssocID="{81EE2E0C-6A5F-4B2C-ADA9-FDFFCB8C7AC8}" presName="rootComposite" presStyleCnt="0"/>
      <dgm:spPr/>
    </dgm:pt>
    <dgm:pt modelId="{CD29CA80-3F78-4D10-B0B9-E1DB408EE544}" type="pres">
      <dgm:prSet presAssocID="{81EE2E0C-6A5F-4B2C-ADA9-FDFFCB8C7AC8}" presName="rootText" presStyleLbl="node2" presStyleIdx="2" presStyleCnt="4">
        <dgm:presLayoutVars>
          <dgm:chPref val="3"/>
        </dgm:presLayoutVars>
      </dgm:prSet>
      <dgm:spPr/>
    </dgm:pt>
    <dgm:pt modelId="{64484104-CFD4-449D-95B4-82574E1BEAC9}" type="pres">
      <dgm:prSet presAssocID="{81EE2E0C-6A5F-4B2C-ADA9-FDFFCB8C7AC8}" presName="rootConnector" presStyleCnt="0"/>
      <dgm:spPr/>
    </dgm:pt>
    <dgm:pt modelId="{03ED9A96-D917-442C-960F-6C2655E777D9}" type="pres">
      <dgm:prSet presAssocID="{81EE2E0C-6A5F-4B2C-ADA9-FDFFCB8C7AC8}" presName="hierChild4" presStyleCnt="0"/>
      <dgm:spPr/>
    </dgm:pt>
    <dgm:pt modelId="{FC2CE257-BD45-47D4-88EF-E0F79100E4AB}" type="pres">
      <dgm:prSet presAssocID="{65974056-0895-4C3D-95FB-82B9156FCEAA}" presName="Name37" presStyleLbl="parChTrans1D3" presStyleIdx="0" presStyleCnt="2"/>
      <dgm:spPr/>
    </dgm:pt>
    <dgm:pt modelId="{3D1E344E-7C13-43B1-BA24-5EC4385537BC}" type="pres">
      <dgm:prSet presAssocID="{130EEC8D-C7B3-44F7-8EBA-700584BC1ADA}" presName="hierRoot2" presStyleCnt="0">
        <dgm:presLayoutVars>
          <dgm:hierBranch val="init"/>
        </dgm:presLayoutVars>
      </dgm:prSet>
      <dgm:spPr/>
    </dgm:pt>
    <dgm:pt modelId="{19298CA1-9D68-4D93-B5FC-B22AA98F3968}" type="pres">
      <dgm:prSet presAssocID="{130EEC8D-C7B3-44F7-8EBA-700584BC1ADA}" presName="rootComposite" presStyleCnt="0"/>
      <dgm:spPr/>
    </dgm:pt>
    <dgm:pt modelId="{F84A60A6-0EB8-45BC-BA7D-01E4DA432E7C}" type="pres">
      <dgm:prSet presAssocID="{130EEC8D-C7B3-44F7-8EBA-700584BC1ADA}" presName="rootText" presStyleLbl="node3" presStyleIdx="0" presStyleCnt="2">
        <dgm:presLayoutVars>
          <dgm:chPref val="3"/>
        </dgm:presLayoutVars>
      </dgm:prSet>
      <dgm:spPr/>
    </dgm:pt>
    <dgm:pt modelId="{2377AE10-E523-4B28-BFEC-7D7F21442429}" type="pres">
      <dgm:prSet presAssocID="{130EEC8D-C7B3-44F7-8EBA-700584BC1ADA}" presName="rootConnector" presStyleCnt="0"/>
      <dgm:spPr/>
    </dgm:pt>
    <dgm:pt modelId="{85A3F2B4-E80A-44EB-A9B3-4278B6926FE7}" type="pres">
      <dgm:prSet presAssocID="{130EEC8D-C7B3-44F7-8EBA-700584BC1ADA}" presName="hierChild4" presStyleCnt="0"/>
      <dgm:spPr/>
    </dgm:pt>
    <dgm:pt modelId="{F3E9D6E1-F91B-4638-8791-D4217DECC307}" type="pres">
      <dgm:prSet presAssocID="{130EEC8D-C7B3-44F7-8EBA-700584BC1ADA}" presName="hierChild5" presStyleCnt="0"/>
      <dgm:spPr/>
    </dgm:pt>
    <dgm:pt modelId="{BFF0D635-EFB0-4B3E-AC02-293A21B5353D}" type="pres">
      <dgm:prSet presAssocID="{0AF7FBF2-24E5-479A-8A0B-7A842DF846E3}" presName="Name37" presStyleLbl="parChTrans1D3" presStyleIdx="1" presStyleCnt="2"/>
      <dgm:spPr/>
    </dgm:pt>
    <dgm:pt modelId="{0DD7D86F-12A3-426C-B13A-43D49BF95176}" type="pres">
      <dgm:prSet presAssocID="{F52A2FF0-B3CA-418B-BF70-63BD7334F4A4}" presName="hierRoot2" presStyleCnt="0">
        <dgm:presLayoutVars>
          <dgm:hierBranch val="init"/>
        </dgm:presLayoutVars>
      </dgm:prSet>
      <dgm:spPr/>
    </dgm:pt>
    <dgm:pt modelId="{A31C900A-BA9D-4125-A35B-242BA2BEEE97}" type="pres">
      <dgm:prSet presAssocID="{F52A2FF0-B3CA-418B-BF70-63BD7334F4A4}" presName="rootComposite" presStyleCnt="0"/>
      <dgm:spPr/>
    </dgm:pt>
    <dgm:pt modelId="{9DFCEE7F-10C0-44DA-8EED-71BE9E761989}" type="pres">
      <dgm:prSet presAssocID="{F52A2FF0-B3CA-418B-BF70-63BD7334F4A4}" presName="rootText" presStyleLbl="node3" presStyleIdx="1" presStyleCnt="2">
        <dgm:presLayoutVars>
          <dgm:chPref val="3"/>
        </dgm:presLayoutVars>
      </dgm:prSet>
      <dgm:spPr/>
    </dgm:pt>
    <dgm:pt modelId="{FE61E347-F641-4198-A2E1-170E3640F30F}" type="pres">
      <dgm:prSet presAssocID="{F52A2FF0-B3CA-418B-BF70-63BD7334F4A4}" presName="rootConnector" presStyleCnt="0"/>
      <dgm:spPr/>
    </dgm:pt>
    <dgm:pt modelId="{46830B96-C068-4A6A-807A-C81175DF13F9}" type="pres">
      <dgm:prSet presAssocID="{F52A2FF0-B3CA-418B-BF70-63BD7334F4A4}" presName="hierChild4" presStyleCnt="0"/>
      <dgm:spPr/>
    </dgm:pt>
    <dgm:pt modelId="{3DCF9E56-B281-4E37-9E45-E96967537309}" type="pres">
      <dgm:prSet presAssocID="{F52A2FF0-B3CA-418B-BF70-63BD7334F4A4}" presName="hierChild5" presStyleCnt="0"/>
      <dgm:spPr/>
    </dgm:pt>
    <dgm:pt modelId="{07BBFBE8-D4F9-47E6-AB6D-6C2BA5426163}" type="pres">
      <dgm:prSet presAssocID="{81EE2E0C-6A5F-4B2C-ADA9-FDFFCB8C7AC8}" presName="hierChild5" presStyleCnt="0"/>
      <dgm:spPr/>
    </dgm:pt>
    <dgm:pt modelId="{B19ED565-2988-49BD-B7C2-06F79D539F54}" type="pres">
      <dgm:prSet presAssocID="{674719A9-4815-4A2D-855F-ABB8633FAE6C}" presName="Name37" presStyleLbl="parChTrans1D2" presStyleIdx="3" presStyleCnt="4"/>
      <dgm:spPr/>
    </dgm:pt>
    <dgm:pt modelId="{0A927FC3-E668-4570-A1FD-7C979634E18A}" type="pres">
      <dgm:prSet presAssocID="{0F126879-B61E-4F3E-9FE5-CBDE9C137D24}" presName="hierRoot2" presStyleCnt="0">
        <dgm:presLayoutVars>
          <dgm:hierBranch val="init"/>
        </dgm:presLayoutVars>
      </dgm:prSet>
      <dgm:spPr/>
    </dgm:pt>
    <dgm:pt modelId="{E0671370-540E-495E-8044-7D1D01C9BAE6}" type="pres">
      <dgm:prSet presAssocID="{0F126879-B61E-4F3E-9FE5-CBDE9C137D24}" presName="rootComposite" presStyleCnt="0"/>
      <dgm:spPr/>
    </dgm:pt>
    <dgm:pt modelId="{2C28C8FA-258C-475F-A15C-BB644F122BE3}" type="pres">
      <dgm:prSet presAssocID="{0F126879-B61E-4F3E-9FE5-CBDE9C137D24}" presName="rootText" presStyleLbl="node2" presStyleIdx="3" presStyleCnt="4">
        <dgm:presLayoutVars>
          <dgm:chPref val="3"/>
        </dgm:presLayoutVars>
      </dgm:prSet>
      <dgm:spPr/>
    </dgm:pt>
    <dgm:pt modelId="{2D8CC75D-47FF-4E4E-A2A5-E5291F28C2D2}" type="pres">
      <dgm:prSet presAssocID="{0F126879-B61E-4F3E-9FE5-CBDE9C137D24}" presName="rootConnector" presStyleCnt="0"/>
      <dgm:spPr/>
    </dgm:pt>
    <dgm:pt modelId="{19D2D257-108E-4C1F-A59B-B253ED193473}" type="pres">
      <dgm:prSet presAssocID="{0F126879-B61E-4F3E-9FE5-CBDE9C137D24}" presName="hierChild4" presStyleCnt="0"/>
      <dgm:spPr/>
    </dgm:pt>
    <dgm:pt modelId="{F204C520-4E69-41F6-BE81-DC29244AF417}" type="pres">
      <dgm:prSet presAssocID="{0F126879-B61E-4F3E-9FE5-CBDE9C137D24}" presName="hierChild5" presStyleCnt="0"/>
      <dgm:spPr/>
    </dgm:pt>
    <dgm:pt modelId="{4AECC906-F21A-45D0-9402-FE140FA9EBA5}" type="pres">
      <dgm:prSet presAssocID="{64128110-2BC2-4E83-AE3D-7442626E6916}" presName="hierChild3" presStyleCnt="0"/>
      <dgm:spPr/>
    </dgm:pt>
  </dgm:ptLst>
  <dgm:cxnLst>
    <dgm:cxn modelId="{E79C196B-BAFA-4F1D-9521-C906B5D49F75}" srcId="{C17B9AAD-24D5-4918-8EDF-B332210074D7}" destId="{64128110-2BC2-4E83-AE3D-7442626E6916}" srcOrd="0" destOrd="0" parTransId="{7C4D8020-E6A5-42B0-ACC1-F3A6FF2AC2B4}" sibTransId="{EC14B256-0355-49D6-9784-F21A5D6A7477}"/>
    <dgm:cxn modelId="{DD59B163-790A-4A18-A6E5-8FD42DE603C6}" srcId="{64128110-2BC2-4E83-AE3D-7442626E6916}" destId="{225828B5-AAC3-48E3-8DDE-6E14A1E9FCE8}" srcOrd="0" destOrd="0" parTransId="{90F8E70F-E1C5-4691-812A-47839830C40B}" sibTransId="{6E8CAA27-4324-4304-92E5-3562A8011552}"/>
    <dgm:cxn modelId="{1C8AB1E9-C976-4A89-B76E-E2D591783C3D}" srcId="{64128110-2BC2-4E83-AE3D-7442626E6916}" destId="{37D77502-DD69-4FCD-BFD3-1B91FA3A0B41}" srcOrd="1" destOrd="0" parTransId="{56E3332C-AB51-492A-BF41-0AEAAF10CB36}" sibTransId="{A79A0933-F266-4AC1-9DE1-FD7E900B09C8}"/>
    <dgm:cxn modelId="{AA31DB72-5AFE-483F-AC76-6DE71C4A3EB2}" srcId="{64128110-2BC2-4E83-AE3D-7442626E6916}" destId="{81EE2E0C-6A5F-4B2C-ADA9-FDFFCB8C7AC8}" srcOrd="2" destOrd="0" parTransId="{01FF1330-6476-4A29-B36A-956B908B4DC2}" sibTransId="{72C2C69A-BE49-48A9-B607-A2F8C3C08133}"/>
    <dgm:cxn modelId="{051DAA51-6EC7-45C1-944D-D604DFE0A252}" srcId="{81EE2E0C-6A5F-4B2C-ADA9-FDFFCB8C7AC8}" destId="{130EEC8D-C7B3-44F7-8EBA-700584BC1ADA}" srcOrd="0" destOrd="2" parTransId="{65974056-0895-4C3D-95FB-82B9156FCEAA}" sibTransId="{0373D90C-FB4B-436D-844D-A0587560486D}"/>
    <dgm:cxn modelId="{21AE865A-621B-491C-8BFC-46A68F6DB92E}" srcId="{81EE2E0C-6A5F-4B2C-ADA9-FDFFCB8C7AC8}" destId="{F52A2FF0-B3CA-418B-BF70-63BD7334F4A4}" srcOrd="1" destOrd="2" parTransId="{0AF7FBF2-24E5-479A-8A0B-7A842DF846E3}" sibTransId="{CFBCD0DA-A4A0-4405-97F8-26ABFCECDCA4}"/>
    <dgm:cxn modelId="{7C46C794-F0C2-4B4B-BA91-3E68478FC12F}" srcId="{64128110-2BC2-4E83-AE3D-7442626E6916}" destId="{0F126879-B61E-4F3E-9FE5-CBDE9C137D24}" srcOrd="3" destOrd="0" parTransId="{674719A9-4815-4A2D-855F-ABB8633FAE6C}" sibTransId="{7AC9A3D3-9719-4195-852C-5EBE8E73EDED}"/>
    <dgm:cxn modelId="{9EF7C8BD-3C73-46AB-9939-3BF02024DC80}" type="presOf" srcId="{C17B9AAD-24D5-4918-8EDF-B332210074D7}" destId="{0F89BA2F-7FB1-47A4-B6A8-9A821D15E1C1}" srcOrd="0" destOrd="0" presId="urn:microsoft.com/office/officeart/2005/8/layout/orgChart1"/>
    <dgm:cxn modelId="{5F678156-8685-4AED-A9A9-DDF9CB4FBB18}" type="presParOf" srcId="{0F89BA2F-7FB1-47A4-B6A8-9A821D15E1C1}" destId="{43B1D5CD-F6F5-420F-9336-DAB5AE405CAB}" srcOrd="0" destOrd="0" presId="urn:microsoft.com/office/officeart/2005/8/layout/orgChart1"/>
    <dgm:cxn modelId="{3AA6D689-1A3D-4CB0-9E51-BB8CDF2A2683}" type="presParOf" srcId="{43B1D5CD-F6F5-420F-9336-DAB5AE405CAB}" destId="{87C865EB-D9C7-4E5F-B312-83EF73AB58D0}" srcOrd="0" destOrd="0" presId="urn:microsoft.com/office/officeart/2005/8/layout/orgChart1"/>
    <dgm:cxn modelId="{24CB224A-1433-4A4A-B3EC-B01CB4AE598F}" type="presOf" srcId="{64128110-2BC2-4E83-AE3D-7442626E6916}" destId="{87C865EB-D9C7-4E5F-B312-83EF73AB58D0}" srcOrd="0" destOrd="0" presId="urn:microsoft.com/office/officeart/2005/8/layout/orgChart1"/>
    <dgm:cxn modelId="{0D7FD53F-379B-4D6D-A7EF-0FCAD95C89A5}" type="presParOf" srcId="{87C865EB-D9C7-4E5F-B312-83EF73AB58D0}" destId="{3F87A36D-B515-4CB3-9442-512F3C54FBDD}" srcOrd="0" destOrd="0" presId="urn:microsoft.com/office/officeart/2005/8/layout/orgChart1"/>
    <dgm:cxn modelId="{A24F14A7-72F5-470D-A4AA-01C8A1D9E7AA}" type="presOf" srcId="{64128110-2BC2-4E83-AE3D-7442626E6916}" destId="{3F87A36D-B515-4CB3-9442-512F3C54FBDD}" srcOrd="0" destOrd="0" presId="urn:microsoft.com/office/officeart/2005/8/layout/orgChart1"/>
    <dgm:cxn modelId="{23CB5A5E-D28A-437B-85EA-CCAB26FF886A}" type="presParOf" srcId="{87C865EB-D9C7-4E5F-B312-83EF73AB58D0}" destId="{C8EA578D-1EEF-4168-811C-C3CB6C46B153}" srcOrd="1" destOrd="0" presId="urn:microsoft.com/office/officeart/2005/8/layout/orgChart1"/>
    <dgm:cxn modelId="{15FBCC1E-EE1E-4DF8-8C81-CE766F94C926}" type="presOf" srcId="{64128110-2BC2-4E83-AE3D-7442626E6916}" destId="{C8EA578D-1EEF-4168-811C-C3CB6C46B153}" srcOrd="0" destOrd="0" presId="urn:microsoft.com/office/officeart/2005/8/layout/orgChart1"/>
    <dgm:cxn modelId="{77DE2C74-EA24-4D70-AC92-F7FF6DB1D54D}" type="presParOf" srcId="{43B1D5CD-F6F5-420F-9336-DAB5AE405CAB}" destId="{5BEABAEC-9F0C-4E39-AD8E-6628EFFC11DC}" srcOrd="1" destOrd="0" presId="urn:microsoft.com/office/officeart/2005/8/layout/orgChart1"/>
    <dgm:cxn modelId="{A9A549D6-A715-4E74-B9B8-1622D938E6E7}" type="presParOf" srcId="{5BEABAEC-9F0C-4E39-AD8E-6628EFFC11DC}" destId="{1F968B94-413B-42AE-BA1D-5E5D1F62B58B}" srcOrd="0" destOrd="1" presId="urn:microsoft.com/office/officeart/2005/8/layout/orgChart1"/>
    <dgm:cxn modelId="{AF58E17D-24B2-4C62-98AA-DCF60C8835AD}" type="presOf" srcId="{90F8E70F-E1C5-4691-812A-47839830C40B}" destId="{1F968B94-413B-42AE-BA1D-5E5D1F62B58B}" srcOrd="0" destOrd="0" presId="urn:microsoft.com/office/officeart/2005/8/layout/orgChart1"/>
    <dgm:cxn modelId="{A0338CC3-CA60-45EE-BEEB-40AD5EC28A03}" type="presParOf" srcId="{5BEABAEC-9F0C-4E39-AD8E-6628EFFC11DC}" destId="{841E9607-AFA8-422E-867A-D0B9A43F76FB}" srcOrd="1" destOrd="1" presId="urn:microsoft.com/office/officeart/2005/8/layout/orgChart1"/>
    <dgm:cxn modelId="{269CEE94-5CEC-4F39-A619-28D6C0C39E4E}" type="presParOf" srcId="{841E9607-AFA8-422E-867A-D0B9A43F76FB}" destId="{7848FCCC-0559-4207-BA93-63FF4F6D75CC}" srcOrd="0" destOrd="1" presId="urn:microsoft.com/office/officeart/2005/8/layout/orgChart1"/>
    <dgm:cxn modelId="{CB61167A-0CD0-47B1-9982-4ECCE0953C7F}" type="presOf" srcId="{225828B5-AAC3-48E3-8DDE-6E14A1E9FCE8}" destId="{7848FCCC-0559-4207-BA93-63FF4F6D75CC}" srcOrd="0" destOrd="0" presId="urn:microsoft.com/office/officeart/2005/8/layout/orgChart1"/>
    <dgm:cxn modelId="{4FD6235D-995D-4787-A915-5008C290D30E}" type="presParOf" srcId="{7848FCCC-0559-4207-BA93-63FF4F6D75CC}" destId="{2FB69221-32D0-434B-B23D-866F77A6B0EE}" srcOrd="0" destOrd="0" presId="urn:microsoft.com/office/officeart/2005/8/layout/orgChart1"/>
    <dgm:cxn modelId="{86251E95-8DEA-4D2F-9097-F92789D81376}" type="presOf" srcId="{225828B5-AAC3-48E3-8DDE-6E14A1E9FCE8}" destId="{2FB69221-32D0-434B-B23D-866F77A6B0EE}" srcOrd="0" destOrd="0" presId="urn:microsoft.com/office/officeart/2005/8/layout/orgChart1"/>
    <dgm:cxn modelId="{C03390D6-B56B-401C-9012-2A660FC20B1C}" type="presParOf" srcId="{7848FCCC-0559-4207-BA93-63FF4F6D75CC}" destId="{5C67B634-DB68-4653-97A5-5D62FE999B47}" srcOrd="1" destOrd="0" presId="urn:microsoft.com/office/officeart/2005/8/layout/orgChart1"/>
    <dgm:cxn modelId="{6DA49600-DAC4-45EF-9711-B1767B54D144}" type="presOf" srcId="{225828B5-AAC3-48E3-8DDE-6E14A1E9FCE8}" destId="{5C67B634-DB68-4653-97A5-5D62FE999B47}" srcOrd="0" destOrd="0" presId="urn:microsoft.com/office/officeart/2005/8/layout/orgChart1"/>
    <dgm:cxn modelId="{AE4576F4-6FBD-41BE-A9D1-8588E75007D8}" type="presParOf" srcId="{841E9607-AFA8-422E-867A-D0B9A43F76FB}" destId="{A7817FA8-C290-4779-9081-B0B52FF24E56}" srcOrd="1" destOrd="1" presId="urn:microsoft.com/office/officeart/2005/8/layout/orgChart1"/>
    <dgm:cxn modelId="{DE798DE2-C0BB-40AB-8D5C-BF7637276A64}" type="presParOf" srcId="{841E9607-AFA8-422E-867A-D0B9A43F76FB}" destId="{782C31C6-F89C-4EE5-9321-5D7AEDFD4677}" srcOrd="2" destOrd="1" presId="urn:microsoft.com/office/officeart/2005/8/layout/orgChart1"/>
    <dgm:cxn modelId="{ACD6D5F3-ECC8-418C-BADA-0FC7F257DBDC}" type="presParOf" srcId="{5BEABAEC-9F0C-4E39-AD8E-6628EFFC11DC}" destId="{4336AD91-6774-4DB4-BDD0-A33B76AEE6B7}" srcOrd="2" destOrd="1" presId="urn:microsoft.com/office/officeart/2005/8/layout/orgChart1"/>
    <dgm:cxn modelId="{CABE83D3-6DC1-4AD3-93A1-38334E4429F8}" type="presOf" srcId="{56E3332C-AB51-492A-BF41-0AEAAF10CB36}" destId="{4336AD91-6774-4DB4-BDD0-A33B76AEE6B7}" srcOrd="0" destOrd="0" presId="urn:microsoft.com/office/officeart/2005/8/layout/orgChart1"/>
    <dgm:cxn modelId="{1A633B3E-4E84-411C-965A-56DFC3B2F37A}" type="presParOf" srcId="{5BEABAEC-9F0C-4E39-AD8E-6628EFFC11DC}" destId="{9DFAC067-11BC-4885-918F-10D0401D4F77}" srcOrd="3" destOrd="1" presId="urn:microsoft.com/office/officeart/2005/8/layout/orgChart1"/>
    <dgm:cxn modelId="{D82D628D-F3D3-4D1A-894F-47EE2113E374}" type="presParOf" srcId="{9DFAC067-11BC-4885-918F-10D0401D4F77}" destId="{3798E192-B322-4C1D-A304-A3A890D1C199}" srcOrd="0" destOrd="3" presId="urn:microsoft.com/office/officeart/2005/8/layout/orgChart1"/>
    <dgm:cxn modelId="{BE3BA2B7-B520-4134-B472-727704FF1EAD}" type="presOf" srcId="{37D77502-DD69-4FCD-BFD3-1B91FA3A0B41}" destId="{3798E192-B322-4C1D-A304-A3A890D1C199}" srcOrd="0" destOrd="0" presId="urn:microsoft.com/office/officeart/2005/8/layout/orgChart1"/>
    <dgm:cxn modelId="{6897C514-B30E-4CE1-AB46-FB93BD2D7292}" type="presParOf" srcId="{3798E192-B322-4C1D-A304-A3A890D1C199}" destId="{AFBE47F0-7A8F-4C93-AF1D-8BA2F7BEC08C}" srcOrd="0" destOrd="0" presId="urn:microsoft.com/office/officeart/2005/8/layout/orgChart1"/>
    <dgm:cxn modelId="{91114C7C-6BB5-4B5D-A785-2A3EE2129B27}" type="presOf" srcId="{37D77502-DD69-4FCD-BFD3-1B91FA3A0B41}" destId="{AFBE47F0-7A8F-4C93-AF1D-8BA2F7BEC08C}" srcOrd="0" destOrd="0" presId="urn:microsoft.com/office/officeart/2005/8/layout/orgChart1"/>
    <dgm:cxn modelId="{7385F1A7-CA19-414C-9832-9AD5B763C9C6}" type="presParOf" srcId="{3798E192-B322-4C1D-A304-A3A890D1C199}" destId="{2445C7C8-45D2-4D23-B6BE-965FFAF23B88}" srcOrd="1" destOrd="0" presId="urn:microsoft.com/office/officeart/2005/8/layout/orgChart1"/>
    <dgm:cxn modelId="{03C50B76-22CD-4947-A55D-8A6DB68EFB1D}" type="presOf" srcId="{37D77502-DD69-4FCD-BFD3-1B91FA3A0B41}" destId="{2445C7C8-45D2-4D23-B6BE-965FFAF23B88}" srcOrd="0" destOrd="0" presId="urn:microsoft.com/office/officeart/2005/8/layout/orgChart1"/>
    <dgm:cxn modelId="{6A7AAF88-C1F5-4B99-87F9-B6245CCA09B7}" type="presParOf" srcId="{9DFAC067-11BC-4885-918F-10D0401D4F77}" destId="{B814C46B-2953-4DFE-86D5-6641B5D8BDFD}" srcOrd="1" destOrd="3" presId="urn:microsoft.com/office/officeart/2005/8/layout/orgChart1"/>
    <dgm:cxn modelId="{B94DB8D8-9EF5-435F-8E1D-8CB37FEB4D20}" type="presParOf" srcId="{9DFAC067-11BC-4885-918F-10D0401D4F77}" destId="{8C5F1B03-FD37-43EA-A7E6-8885D7520042}" srcOrd="2" destOrd="3" presId="urn:microsoft.com/office/officeart/2005/8/layout/orgChart1"/>
    <dgm:cxn modelId="{C9B19DB6-F008-40AF-9C4E-70C846F70A5F}" type="presParOf" srcId="{5BEABAEC-9F0C-4E39-AD8E-6628EFFC11DC}" destId="{F3FBFC0D-1C10-482A-B755-432B7B102F58}" srcOrd="4" destOrd="1" presId="urn:microsoft.com/office/officeart/2005/8/layout/orgChart1"/>
    <dgm:cxn modelId="{F1DF10C8-89D6-4851-ACBD-8430ADE46827}" type="presOf" srcId="{01FF1330-6476-4A29-B36A-956B908B4DC2}" destId="{F3FBFC0D-1C10-482A-B755-432B7B102F58}" srcOrd="0" destOrd="0" presId="urn:microsoft.com/office/officeart/2005/8/layout/orgChart1"/>
    <dgm:cxn modelId="{8F177F3F-0065-4309-9D19-77DA10E6F879}" type="presParOf" srcId="{5BEABAEC-9F0C-4E39-AD8E-6628EFFC11DC}" destId="{55EB3F4A-D96C-45F8-A083-E0A674B482EF}" srcOrd="5" destOrd="1" presId="urn:microsoft.com/office/officeart/2005/8/layout/orgChart1"/>
    <dgm:cxn modelId="{5D524061-C782-4B06-AE1B-3F86C09DDC8E}" type="presParOf" srcId="{55EB3F4A-D96C-45F8-A083-E0A674B482EF}" destId="{26427A8A-8184-401A-BA5F-B732C715EED7}" srcOrd="0" destOrd="5" presId="urn:microsoft.com/office/officeart/2005/8/layout/orgChart1"/>
    <dgm:cxn modelId="{8F38C5A3-A58B-4153-9B13-4C337FE2381F}" type="presOf" srcId="{81EE2E0C-6A5F-4B2C-ADA9-FDFFCB8C7AC8}" destId="{26427A8A-8184-401A-BA5F-B732C715EED7}" srcOrd="0" destOrd="0" presId="urn:microsoft.com/office/officeart/2005/8/layout/orgChart1"/>
    <dgm:cxn modelId="{9A3CF264-3E61-40B4-9264-8D7E72DFFD11}" type="presParOf" srcId="{26427A8A-8184-401A-BA5F-B732C715EED7}" destId="{CD29CA80-3F78-4D10-B0B9-E1DB408EE544}" srcOrd="0" destOrd="0" presId="urn:microsoft.com/office/officeart/2005/8/layout/orgChart1"/>
    <dgm:cxn modelId="{B8B6DD4F-7022-4A6A-9A3B-25CC2BA606E7}" type="presOf" srcId="{81EE2E0C-6A5F-4B2C-ADA9-FDFFCB8C7AC8}" destId="{CD29CA80-3F78-4D10-B0B9-E1DB408EE544}" srcOrd="0" destOrd="0" presId="urn:microsoft.com/office/officeart/2005/8/layout/orgChart1"/>
    <dgm:cxn modelId="{65C0C0EC-744F-404F-870F-7AA78499025E}" type="presParOf" srcId="{26427A8A-8184-401A-BA5F-B732C715EED7}" destId="{64484104-CFD4-449D-95B4-82574E1BEAC9}" srcOrd="1" destOrd="0" presId="urn:microsoft.com/office/officeart/2005/8/layout/orgChart1"/>
    <dgm:cxn modelId="{9BD1AE92-D0E1-47A3-8AF1-7B56B0D8C531}" type="presOf" srcId="{81EE2E0C-6A5F-4B2C-ADA9-FDFFCB8C7AC8}" destId="{64484104-CFD4-449D-95B4-82574E1BEAC9}" srcOrd="0" destOrd="0" presId="urn:microsoft.com/office/officeart/2005/8/layout/orgChart1"/>
    <dgm:cxn modelId="{A3CECBC5-BFAF-4C6A-A1B3-36C7106555E1}" type="presParOf" srcId="{55EB3F4A-D96C-45F8-A083-E0A674B482EF}" destId="{03ED9A96-D917-442C-960F-6C2655E777D9}" srcOrd="1" destOrd="5" presId="urn:microsoft.com/office/officeart/2005/8/layout/orgChart1"/>
    <dgm:cxn modelId="{94F6B7CD-5CF6-42A0-A7B5-3CECAD6CB2A6}" type="presParOf" srcId="{03ED9A96-D917-442C-960F-6C2655E777D9}" destId="{FC2CE257-BD45-47D4-88EF-E0F79100E4AB}" srcOrd="0" destOrd="1" presId="urn:microsoft.com/office/officeart/2005/8/layout/orgChart1"/>
    <dgm:cxn modelId="{F02EFE3D-B82A-4F79-839A-7A8F346135B5}" type="presOf" srcId="{65974056-0895-4C3D-95FB-82B9156FCEAA}" destId="{FC2CE257-BD45-47D4-88EF-E0F79100E4AB}" srcOrd="0" destOrd="0" presId="urn:microsoft.com/office/officeart/2005/8/layout/orgChart1"/>
    <dgm:cxn modelId="{048E9663-3D5D-467F-82A5-E2218E1E464E}" type="presParOf" srcId="{03ED9A96-D917-442C-960F-6C2655E777D9}" destId="{3D1E344E-7C13-43B1-BA24-5EC4385537BC}" srcOrd="1" destOrd="1" presId="urn:microsoft.com/office/officeart/2005/8/layout/orgChart1"/>
    <dgm:cxn modelId="{C2675B4A-FCB9-47FE-B090-03034CAF7C1E}" type="presParOf" srcId="{3D1E344E-7C13-43B1-BA24-5EC4385537BC}" destId="{19298CA1-9D68-4D93-B5FC-B22AA98F3968}" srcOrd="0" destOrd="1" presId="urn:microsoft.com/office/officeart/2005/8/layout/orgChart1"/>
    <dgm:cxn modelId="{955CFC1B-9989-467B-BBBF-4B27E36F1C73}" type="presOf" srcId="{130EEC8D-C7B3-44F7-8EBA-700584BC1ADA}" destId="{19298CA1-9D68-4D93-B5FC-B22AA98F3968}" srcOrd="0" destOrd="0" presId="urn:microsoft.com/office/officeart/2005/8/layout/orgChart1"/>
    <dgm:cxn modelId="{CD3306FF-00FE-4E12-8014-886016463A07}" type="presParOf" srcId="{19298CA1-9D68-4D93-B5FC-B22AA98F3968}" destId="{F84A60A6-0EB8-45BC-BA7D-01E4DA432E7C}" srcOrd="0" destOrd="0" presId="urn:microsoft.com/office/officeart/2005/8/layout/orgChart1"/>
    <dgm:cxn modelId="{6BCA9559-96D0-4DC1-A3EA-0ADA655495AC}" type="presOf" srcId="{130EEC8D-C7B3-44F7-8EBA-700584BC1ADA}" destId="{F84A60A6-0EB8-45BC-BA7D-01E4DA432E7C}" srcOrd="0" destOrd="0" presId="urn:microsoft.com/office/officeart/2005/8/layout/orgChart1"/>
    <dgm:cxn modelId="{CBE0EBCD-333F-4A2B-88E3-058A37BE3757}" type="presParOf" srcId="{19298CA1-9D68-4D93-B5FC-B22AA98F3968}" destId="{2377AE10-E523-4B28-BFEC-7D7F21442429}" srcOrd="1" destOrd="0" presId="urn:microsoft.com/office/officeart/2005/8/layout/orgChart1"/>
    <dgm:cxn modelId="{A772BC5D-2AAE-4501-B292-8D5B9FE296A1}" type="presOf" srcId="{130EEC8D-C7B3-44F7-8EBA-700584BC1ADA}" destId="{2377AE10-E523-4B28-BFEC-7D7F21442429}" srcOrd="0" destOrd="0" presId="urn:microsoft.com/office/officeart/2005/8/layout/orgChart1"/>
    <dgm:cxn modelId="{390A6DAB-2A44-4460-BA1B-0DABA51AC876}" type="presParOf" srcId="{3D1E344E-7C13-43B1-BA24-5EC4385537BC}" destId="{85A3F2B4-E80A-44EB-A9B3-4278B6926FE7}" srcOrd="1" destOrd="1" presId="urn:microsoft.com/office/officeart/2005/8/layout/orgChart1"/>
    <dgm:cxn modelId="{1336D985-8DD8-4D79-AB08-5C3FA53B18E6}" type="presParOf" srcId="{3D1E344E-7C13-43B1-BA24-5EC4385537BC}" destId="{F3E9D6E1-F91B-4638-8791-D4217DECC307}" srcOrd="2" destOrd="1" presId="urn:microsoft.com/office/officeart/2005/8/layout/orgChart1"/>
    <dgm:cxn modelId="{D071AF9F-1054-4193-8FB8-189E8E1306B8}" type="presParOf" srcId="{03ED9A96-D917-442C-960F-6C2655E777D9}" destId="{BFF0D635-EFB0-4B3E-AC02-293A21B5353D}" srcOrd="2" destOrd="1" presId="urn:microsoft.com/office/officeart/2005/8/layout/orgChart1"/>
    <dgm:cxn modelId="{5EBFACE7-D376-4E50-80F2-41C7F8176AFA}" type="presOf" srcId="{0AF7FBF2-24E5-479A-8A0B-7A842DF846E3}" destId="{BFF0D635-EFB0-4B3E-AC02-293A21B5353D}" srcOrd="0" destOrd="0" presId="urn:microsoft.com/office/officeart/2005/8/layout/orgChart1"/>
    <dgm:cxn modelId="{07E1EB98-8C60-421A-B416-C8FC780269F6}" type="presParOf" srcId="{03ED9A96-D917-442C-960F-6C2655E777D9}" destId="{0DD7D86F-12A3-426C-B13A-43D49BF95176}" srcOrd="3" destOrd="1" presId="urn:microsoft.com/office/officeart/2005/8/layout/orgChart1"/>
    <dgm:cxn modelId="{1D131656-A462-4FFC-B36C-039CDB641528}" type="presParOf" srcId="{0DD7D86F-12A3-426C-B13A-43D49BF95176}" destId="{A31C900A-BA9D-4125-A35B-242BA2BEEE97}" srcOrd="0" destOrd="3" presId="urn:microsoft.com/office/officeart/2005/8/layout/orgChart1"/>
    <dgm:cxn modelId="{94C21FD3-724F-4DE9-A9D5-D26139BC5917}" type="presOf" srcId="{F52A2FF0-B3CA-418B-BF70-63BD7334F4A4}" destId="{A31C900A-BA9D-4125-A35B-242BA2BEEE97}" srcOrd="0" destOrd="0" presId="urn:microsoft.com/office/officeart/2005/8/layout/orgChart1"/>
    <dgm:cxn modelId="{8969CAEE-C184-4C2E-8375-D6F370B9C19F}" type="presParOf" srcId="{A31C900A-BA9D-4125-A35B-242BA2BEEE97}" destId="{9DFCEE7F-10C0-44DA-8EED-71BE9E761989}" srcOrd="0" destOrd="0" presId="urn:microsoft.com/office/officeart/2005/8/layout/orgChart1"/>
    <dgm:cxn modelId="{8C0A70D0-A006-4CCB-8644-AAA7152FA0B6}" type="presOf" srcId="{F52A2FF0-B3CA-418B-BF70-63BD7334F4A4}" destId="{9DFCEE7F-10C0-44DA-8EED-71BE9E761989}" srcOrd="0" destOrd="0" presId="urn:microsoft.com/office/officeart/2005/8/layout/orgChart1"/>
    <dgm:cxn modelId="{731D3A00-868C-418D-917E-361A56B9AAC0}" type="presParOf" srcId="{A31C900A-BA9D-4125-A35B-242BA2BEEE97}" destId="{FE61E347-F641-4198-A2E1-170E3640F30F}" srcOrd="1" destOrd="0" presId="urn:microsoft.com/office/officeart/2005/8/layout/orgChart1"/>
    <dgm:cxn modelId="{87024F76-1C08-42E4-A997-A9D3CD696645}" type="presOf" srcId="{F52A2FF0-B3CA-418B-BF70-63BD7334F4A4}" destId="{FE61E347-F641-4198-A2E1-170E3640F30F}" srcOrd="0" destOrd="0" presId="urn:microsoft.com/office/officeart/2005/8/layout/orgChart1"/>
    <dgm:cxn modelId="{31713848-14E1-4A86-87F8-F44CFA42F803}" type="presParOf" srcId="{0DD7D86F-12A3-426C-B13A-43D49BF95176}" destId="{46830B96-C068-4A6A-807A-C81175DF13F9}" srcOrd="1" destOrd="3" presId="urn:microsoft.com/office/officeart/2005/8/layout/orgChart1"/>
    <dgm:cxn modelId="{E837A6AB-E210-4324-9D1B-83020268C238}" type="presParOf" srcId="{0DD7D86F-12A3-426C-B13A-43D49BF95176}" destId="{3DCF9E56-B281-4E37-9E45-E96967537309}" srcOrd="2" destOrd="3" presId="urn:microsoft.com/office/officeart/2005/8/layout/orgChart1"/>
    <dgm:cxn modelId="{4D501057-CB7F-4A30-95B2-C4D2F33F9882}" type="presParOf" srcId="{55EB3F4A-D96C-45F8-A083-E0A674B482EF}" destId="{07BBFBE8-D4F9-47E6-AB6D-6C2BA5426163}" srcOrd="2" destOrd="5" presId="urn:microsoft.com/office/officeart/2005/8/layout/orgChart1"/>
    <dgm:cxn modelId="{C4C448B4-BED8-4779-8FA6-2B6FAC195D55}" type="presParOf" srcId="{5BEABAEC-9F0C-4E39-AD8E-6628EFFC11DC}" destId="{B19ED565-2988-49BD-B7C2-06F79D539F54}" srcOrd="6" destOrd="1" presId="urn:microsoft.com/office/officeart/2005/8/layout/orgChart1"/>
    <dgm:cxn modelId="{A741F04B-3FCD-4BDF-9118-45684010B5A3}" type="presOf" srcId="{674719A9-4815-4A2D-855F-ABB8633FAE6C}" destId="{B19ED565-2988-49BD-B7C2-06F79D539F54}" srcOrd="0" destOrd="0" presId="urn:microsoft.com/office/officeart/2005/8/layout/orgChart1"/>
    <dgm:cxn modelId="{A68EC257-9E19-4096-A0E2-923E2FE0426C}" type="presParOf" srcId="{5BEABAEC-9F0C-4E39-AD8E-6628EFFC11DC}" destId="{0A927FC3-E668-4570-A1FD-7C979634E18A}" srcOrd="7" destOrd="1" presId="urn:microsoft.com/office/officeart/2005/8/layout/orgChart1"/>
    <dgm:cxn modelId="{2CE2F23B-305A-494D-800D-06091A69865E}" type="presParOf" srcId="{0A927FC3-E668-4570-A1FD-7C979634E18A}" destId="{E0671370-540E-495E-8044-7D1D01C9BAE6}" srcOrd="0" destOrd="7" presId="urn:microsoft.com/office/officeart/2005/8/layout/orgChart1"/>
    <dgm:cxn modelId="{D11F861F-A408-445B-824C-3F24AA4AA711}" type="presOf" srcId="{0F126879-B61E-4F3E-9FE5-CBDE9C137D24}" destId="{E0671370-540E-495E-8044-7D1D01C9BAE6}" srcOrd="0" destOrd="0" presId="urn:microsoft.com/office/officeart/2005/8/layout/orgChart1"/>
    <dgm:cxn modelId="{27DD7B8C-5CAA-44A1-BA1E-1409B5869799}" type="presParOf" srcId="{E0671370-540E-495E-8044-7D1D01C9BAE6}" destId="{2C28C8FA-258C-475F-A15C-BB644F122BE3}" srcOrd="0" destOrd="0" presId="urn:microsoft.com/office/officeart/2005/8/layout/orgChart1"/>
    <dgm:cxn modelId="{2E053F5B-C445-4753-A1BD-10DD977F78E1}" type="presOf" srcId="{0F126879-B61E-4F3E-9FE5-CBDE9C137D24}" destId="{2C28C8FA-258C-475F-A15C-BB644F122BE3}" srcOrd="0" destOrd="0" presId="urn:microsoft.com/office/officeart/2005/8/layout/orgChart1"/>
    <dgm:cxn modelId="{7C5497FB-2720-426D-9565-189BE32020F7}" type="presParOf" srcId="{E0671370-540E-495E-8044-7D1D01C9BAE6}" destId="{2D8CC75D-47FF-4E4E-A2A5-E5291F28C2D2}" srcOrd="1" destOrd="0" presId="urn:microsoft.com/office/officeart/2005/8/layout/orgChart1"/>
    <dgm:cxn modelId="{44953433-28C7-4E01-ABD8-9A87C1C0961A}" type="presOf" srcId="{0F126879-B61E-4F3E-9FE5-CBDE9C137D24}" destId="{2D8CC75D-47FF-4E4E-A2A5-E5291F28C2D2}" srcOrd="0" destOrd="0" presId="urn:microsoft.com/office/officeart/2005/8/layout/orgChart1"/>
    <dgm:cxn modelId="{C8D60506-BC52-4637-921C-F134AF8B7662}" type="presParOf" srcId="{0A927FC3-E668-4570-A1FD-7C979634E18A}" destId="{19D2D257-108E-4C1F-A59B-B253ED193473}" srcOrd="1" destOrd="7" presId="urn:microsoft.com/office/officeart/2005/8/layout/orgChart1"/>
    <dgm:cxn modelId="{F079D642-05DC-45C4-9C22-C2151D362A44}" type="presParOf" srcId="{0A927FC3-E668-4570-A1FD-7C979634E18A}" destId="{F204C520-4E69-41F6-BE81-DC29244AF417}" srcOrd="2" destOrd="7" presId="urn:microsoft.com/office/officeart/2005/8/layout/orgChart1"/>
    <dgm:cxn modelId="{05E3FC77-8EC8-4ED1-96F0-9F60D07228B3}" type="presParOf" srcId="{43B1D5CD-F6F5-420F-9336-DAB5AE405CAB}" destId="{4AECC906-F21A-45D0-9402-FE140FA9EBA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2F9BD2-FE88-4D45-BD8D-65D1F34B0AD4}" type="doc">
      <dgm:prSet loTypeId="list" loCatId="list" qsTypeId="urn:microsoft.com/office/officeart/2005/8/quickstyle/simple1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8DFEF381-1089-498A-A2E9-536EBD00BCA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第一小组</a:t>
          </a:r>
          <a:r>
            <a:rPr lang="zh-CN" altLang="en-US"/>
            <a:t/>
          </a:r>
          <a:endParaRPr lang="zh-CN" altLang="en-US"/>
        </a:p>
      </dgm:t>
    </dgm:pt>
    <dgm:pt modelId="{7BB104C5-5E13-4BA2-8795-D771D93EFD0B}" cxnId="{1BB8ECEC-F5CA-4F4B-BEC1-73A8E82E3C97}" type="parTrans">
      <dgm:prSet/>
      <dgm:spPr/>
      <dgm:t>
        <a:bodyPr/>
        <a:p>
          <a:endParaRPr lang="zh-CN" altLang="en-US"/>
        </a:p>
      </dgm:t>
    </dgm:pt>
    <dgm:pt modelId="{D8F41DAE-72AA-41BD-884F-BB8861ABB8ED}" cxnId="{1BB8ECEC-F5CA-4F4B-BEC1-73A8E82E3C97}" type="sibTrans">
      <dgm:prSet/>
      <dgm:spPr/>
      <dgm:t>
        <a:bodyPr/>
        <a:p>
          <a:endParaRPr lang="zh-CN" altLang="en-US"/>
        </a:p>
      </dgm:t>
    </dgm:pt>
    <dgm:pt modelId="{67856BDB-7B34-4717-A8DD-ED955D6E994B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张三</a:t>
          </a:r>
          <a:r>
            <a:rPr lang="zh-CN" altLang="en-US"/>
            <a:t/>
          </a:r>
          <a:endParaRPr lang="zh-CN" altLang="en-US"/>
        </a:p>
      </dgm:t>
    </dgm:pt>
    <dgm:pt modelId="{772BA600-C67E-4B93-B4A5-0C0DECE788A8}" cxnId="{678D3456-353C-46F8-80F2-FD8A952B9380}" type="parTrans">
      <dgm:prSet/>
      <dgm:spPr/>
      <dgm:t>
        <a:bodyPr/>
        <a:p>
          <a:endParaRPr lang="zh-CN" altLang="en-US"/>
        </a:p>
      </dgm:t>
    </dgm:pt>
    <dgm:pt modelId="{6E0A9D10-C2CB-4F7C-BF91-F881E97D27C2}" cxnId="{678D3456-353C-46F8-80F2-FD8A952B9380}" type="sibTrans">
      <dgm:prSet/>
      <dgm:spPr/>
      <dgm:t>
        <a:bodyPr/>
        <a:p>
          <a:endParaRPr lang="zh-CN" altLang="en-US"/>
        </a:p>
      </dgm:t>
    </dgm:pt>
    <dgm:pt modelId="{189CA81C-19A5-4D9A-8548-A9E066F4D8F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李四</a:t>
          </a:r>
          <a:r>
            <a:rPr lang="zh-CN" altLang="en-US"/>
            <a:t/>
          </a:r>
          <a:endParaRPr lang="zh-CN" altLang="en-US"/>
        </a:p>
      </dgm:t>
    </dgm:pt>
    <dgm:pt modelId="{C3960A35-D8CB-4620-87F0-FAFB7B975B04}" cxnId="{90F303BB-6603-42BB-98A6-A5D55FDBF1B3}" type="parTrans">
      <dgm:prSet/>
      <dgm:spPr/>
    </dgm:pt>
    <dgm:pt modelId="{05B35713-E4FC-43F2-95D8-4ED3FB4E221D}" cxnId="{90F303BB-6603-42BB-98A6-A5D55FDBF1B3}" type="sibTrans">
      <dgm:prSet/>
      <dgm:spPr/>
    </dgm:pt>
    <dgm:pt modelId="{EEF72D45-32EF-4074-8BF7-21786873022C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第二小组</a:t>
          </a:r>
          <a:r>
            <a:rPr lang="zh-CN"/>
            <a:t/>
          </a:r>
          <a:endParaRPr lang="zh-CN"/>
        </a:p>
      </dgm:t>
    </dgm:pt>
    <dgm:pt modelId="{787C835C-0FC0-4F2B-8DFC-F813103E31DB}" cxnId="{BA9552AC-D25A-40B2-A28E-91A9795881FA}" type="parTrans">
      <dgm:prSet/>
      <dgm:spPr/>
    </dgm:pt>
    <dgm:pt modelId="{A0140A36-8B99-4B4F-A2D5-A12448E7A8EF}" cxnId="{BA9552AC-D25A-40B2-A28E-91A9795881FA}" type="sibTrans">
      <dgm:prSet/>
      <dgm:spPr/>
    </dgm:pt>
    <dgm:pt modelId="{651A9D13-0E37-4E12-998F-21CCBBD542C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/>
            <a:t>小明</a:t>
          </a:r>
          <a:endParaRPr lang="zh-CN"/>
        </a:p>
      </dgm:t>
    </dgm:pt>
    <dgm:pt modelId="{4CA63BB0-713A-457A-90C4-6B42F784F715}" cxnId="{FC6B77E0-105B-47DC-BF7E-EB89F9EB4CDF}" type="parTrans">
      <dgm:prSet/>
      <dgm:spPr/>
    </dgm:pt>
    <dgm:pt modelId="{82975A58-4FEB-4B40-ADC4-159FA50558D8}" cxnId="{FC6B77E0-105B-47DC-BF7E-EB89F9EB4CDF}" type="sibTrans">
      <dgm:prSet/>
      <dgm:spPr/>
    </dgm:pt>
    <dgm:pt modelId="{A206615A-21CC-4960-8F93-3664FF2B8C97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/>
            <a:t>小红</a:t>
          </a:r>
          <a:r>
            <a:rPr lang="zh-CN"/>
            <a:t/>
          </a:r>
          <a:endParaRPr lang="zh-CN"/>
        </a:p>
      </dgm:t>
    </dgm:pt>
    <dgm:pt modelId="{D5608A22-76A5-4D42-BA73-C37BB8E90A7B}" cxnId="{50836AFD-54C8-4DCA-8269-19E595C4F2AE}" type="parTrans">
      <dgm:prSet/>
      <dgm:spPr/>
    </dgm:pt>
    <dgm:pt modelId="{7A53C6AA-089B-4D42-A35F-041C97C51374}" cxnId="{50836AFD-54C8-4DCA-8269-19E595C4F2AE}" type="sibTrans">
      <dgm:prSet/>
      <dgm:spPr/>
    </dgm:pt>
    <dgm:pt modelId="{EB099D45-42E4-4FB3-8BE3-22A72863D5FC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第三小组</a:t>
          </a:r>
          <a:r>
            <a:rPr lang="zh-CN" altLang="en-US"/>
            <a:t/>
          </a:r>
          <a:endParaRPr lang="zh-CN" altLang="en-US"/>
        </a:p>
      </dgm:t>
    </dgm:pt>
    <dgm:pt modelId="{C2BA91CD-5382-45C0-B4F4-75094723F4D9}" cxnId="{CE1C0DFD-2382-4FE8-A6F2-E656E5B3C5B3}" type="parTrans">
      <dgm:prSet/>
      <dgm:spPr/>
      <dgm:t>
        <a:bodyPr/>
        <a:p>
          <a:endParaRPr lang="zh-CN" altLang="en-US"/>
        </a:p>
      </dgm:t>
    </dgm:pt>
    <dgm:pt modelId="{973C65EF-E3B8-4CF5-B140-FEC5A74F0B0E}" cxnId="{CE1C0DFD-2382-4FE8-A6F2-E656E5B3C5B3}" type="sibTrans">
      <dgm:prSet/>
      <dgm:spPr/>
      <dgm:t>
        <a:bodyPr/>
        <a:p>
          <a:endParaRPr lang="zh-CN" altLang="en-US"/>
        </a:p>
      </dgm:t>
    </dgm:pt>
    <dgm:pt modelId="{63116591-D397-40B5-AD45-C8FD7C1AD18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王五</a:t>
          </a:r>
          <a:r>
            <a:rPr lang="zh-CN" altLang="en-US"/>
            <a:t/>
          </a:r>
          <a:endParaRPr lang="zh-CN" altLang="en-US"/>
        </a:p>
      </dgm:t>
    </dgm:pt>
    <dgm:pt modelId="{35D9FDAB-90FC-4149-8FA1-C2011A738832}" cxnId="{D3BBAB50-3EDA-44AF-AB1C-A9F1448CD09D}" type="parTrans">
      <dgm:prSet/>
      <dgm:spPr/>
      <dgm:t>
        <a:bodyPr/>
        <a:p>
          <a:endParaRPr lang="zh-CN" altLang="en-US"/>
        </a:p>
      </dgm:t>
    </dgm:pt>
    <dgm:pt modelId="{B1B09198-8815-4821-8A77-DCC2993E3086}" cxnId="{D3BBAB50-3EDA-44AF-AB1C-A9F1448CD09D}" type="sibTrans">
      <dgm:prSet/>
      <dgm:spPr/>
      <dgm:t>
        <a:bodyPr/>
        <a:p>
          <a:endParaRPr lang="zh-CN" altLang="en-US"/>
        </a:p>
      </dgm:t>
    </dgm:pt>
    <dgm:pt modelId="{4C64A57F-461C-4818-8788-9710E291AD25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赵六</a:t>
          </a:r>
          <a:r>
            <a:rPr lang="zh-CN" altLang="en-US"/>
            <a:t/>
          </a:r>
          <a:endParaRPr lang="zh-CN" altLang="en-US"/>
        </a:p>
      </dgm:t>
    </dgm:pt>
    <dgm:pt modelId="{D0A01B1D-DF92-44D2-8006-C6E42527EFB1}" cxnId="{E01E805A-4998-48B9-8FE7-43C26991A1F1}" type="parTrans">
      <dgm:prSet/>
      <dgm:spPr/>
    </dgm:pt>
    <dgm:pt modelId="{DA2FE2FB-6682-4C6F-81D4-29959267C72E}" cxnId="{E01E805A-4998-48B9-8FE7-43C26991A1F1}" type="sibTrans">
      <dgm:prSet/>
      <dgm:spPr/>
    </dgm:pt>
    <dgm:pt modelId="{0C7614AF-FE1B-474B-8B3D-B1D06ACF75F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第四小组</a:t>
          </a:r>
          <a:r>
            <a:rPr lang="zh-CN" altLang="en-US"/>
            <a:t/>
          </a:r>
          <a:endParaRPr lang="zh-CN" altLang="en-US"/>
        </a:p>
      </dgm:t>
    </dgm:pt>
    <dgm:pt modelId="{6405A9A7-2A86-4BF1-8D9D-4D36DE3099F5}" cxnId="{A8B690B4-79F8-4CE6-80E8-DB937C380FBE}" type="parTrans">
      <dgm:prSet/>
      <dgm:spPr/>
      <dgm:t>
        <a:bodyPr/>
        <a:p>
          <a:endParaRPr lang="zh-CN" altLang="en-US"/>
        </a:p>
      </dgm:t>
    </dgm:pt>
    <dgm:pt modelId="{2043401E-454D-4886-ADA9-FCC81736E837}" cxnId="{A8B690B4-79F8-4CE6-80E8-DB937C380FBE}" type="sibTrans">
      <dgm:prSet/>
      <dgm:spPr/>
      <dgm:t>
        <a:bodyPr/>
        <a:p>
          <a:endParaRPr lang="zh-CN" altLang="en-US"/>
        </a:p>
      </dgm:t>
    </dgm:pt>
    <dgm:pt modelId="{1595198B-D222-4BF8-83BF-0D3CA5996A3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诸葛</a:t>
          </a:r>
          <a:r>
            <a:rPr lang="zh-CN" altLang="en-US"/>
            <a:t/>
          </a:r>
          <a:endParaRPr lang="zh-CN" altLang="en-US"/>
        </a:p>
      </dgm:t>
    </dgm:pt>
    <dgm:pt modelId="{9E050DE5-CBC7-4D41-8BB4-8999E754F806}" cxnId="{D0B80F80-0F85-4666-8673-2860B41BEE30}" type="parTrans">
      <dgm:prSet/>
      <dgm:spPr/>
      <dgm:t>
        <a:bodyPr/>
        <a:p>
          <a:endParaRPr lang="zh-CN" altLang="en-US"/>
        </a:p>
      </dgm:t>
    </dgm:pt>
    <dgm:pt modelId="{1D266B9B-E78F-4C1C-9CA1-FAC55716A8D9}" cxnId="{D0B80F80-0F85-4666-8673-2860B41BEE30}" type="sibTrans">
      <dgm:prSet/>
      <dgm:spPr/>
      <dgm:t>
        <a:bodyPr/>
        <a:p>
          <a:endParaRPr lang="zh-CN" altLang="en-US"/>
        </a:p>
      </dgm:t>
    </dgm:pt>
    <dgm:pt modelId="{60CE1BF5-A193-4447-8E45-C4C6AC332B27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司马</a:t>
          </a:r>
          <a:r>
            <a:rPr lang="zh-CN" altLang="en-US"/>
            <a:t/>
          </a:r>
          <a:endParaRPr lang="zh-CN" altLang="en-US"/>
        </a:p>
      </dgm:t>
    </dgm:pt>
    <dgm:pt modelId="{9F9AB261-EA5B-4EA8-B9F0-C3CD603CFF5C}" cxnId="{C069484E-3184-4DC8-A924-AA960D8024D3}" type="parTrans">
      <dgm:prSet/>
      <dgm:spPr/>
    </dgm:pt>
    <dgm:pt modelId="{FB9C48ED-3AE0-414B-85AE-818553CE384C}" cxnId="{C069484E-3184-4DC8-A924-AA960D8024D3}" type="sibTrans">
      <dgm:prSet/>
      <dgm:spPr/>
    </dgm:pt>
    <dgm:pt modelId="{CBB719A3-638C-41E0-B0EC-B22FA0508898}" type="pres">
      <dgm:prSet presAssocID="{982F9BD2-FE88-4D45-BD8D-65D1F34B0AD4}" presName="Name0" presStyleCnt="0">
        <dgm:presLayoutVars>
          <dgm:dir/>
          <dgm:animLvl val="lvl"/>
          <dgm:resizeHandles val="exact"/>
        </dgm:presLayoutVars>
      </dgm:prSet>
      <dgm:spPr/>
    </dgm:pt>
    <dgm:pt modelId="{53879FB3-2A34-4B19-A163-E7E5A2A61ED1}" type="pres">
      <dgm:prSet presAssocID="{8DFEF381-1089-498A-A2E9-536EBD00BCA1}" presName="linNode" presStyleCnt="0"/>
      <dgm:spPr/>
    </dgm:pt>
    <dgm:pt modelId="{BD6C8DA9-0F3A-464E-ACD2-6660B6C6E5C4}" type="pres">
      <dgm:prSet presAssocID="{8DFEF381-1089-498A-A2E9-536EBD00BCA1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D76AE918-ABC8-47B8-8DD8-96F195BFB5B5}" type="pres">
      <dgm:prSet presAssocID="{8DFEF381-1089-498A-A2E9-536EBD00BCA1}" presName="descendantText" presStyleLbl="alignAccFollowNode1" presStyleIdx="0" presStyleCnt="4">
        <dgm:presLayoutVars>
          <dgm:bulletEnabled val="1"/>
        </dgm:presLayoutVars>
      </dgm:prSet>
      <dgm:spPr/>
    </dgm:pt>
    <dgm:pt modelId="{FFE0819C-8AC4-4036-9C1A-1EC29F5C921E}" type="pres">
      <dgm:prSet presAssocID="{D8F41DAE-72AA-41BD-884F-BB8861ABB8ED}" presName="sp" presStyleCnt="0"/>
      <dgm:spPr/>
    </dgm:pt>
    <dgm:pt modelId="{B84592C4-C769-488B-A59E-E1673FCA24DD}" type="pres">
      <dgm:prSet presAssocID="{EEF72D45-32EF-4074-8BF7-21786873022C}" presName="linNode" presStyleCnt="0"/>
      <dgm:spPr/>
    </dgm:pt>
    <dgm:pt modelId="{B48E2597-715D-413A-AB56-DCCFB41639A2}" type="pres">
      <dgm:prSet presAssocID="{EEF72D45-32EF-4074-8BF7-21786873022C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D57AA3E9-0B42-4D64-A26C-2EB8C2895621}" type="pres">
      <dgm:prSet presAssocID="{EEF72D45-32EF-4074-8BF7-21786873022C}" presName="descendantText" presStyleLbl="alignAccFollowNode1" presStyleIdx="1" presStyleCnt="4">
        <dgm:presLayoutVars>
          <dgm:bulletEnabled val="1"/>
        </dgm:presLayoutVars>
      </dgm:prSet>
      <dgm:spPr/>
    </dgm:pt>
    <dgm:pt modelId="{74BBBA91-97EF-4CF7-A905-5A28A8AB59FC}" type="pres">
      <dgm:prSet presAssocID="{A0140A36-8B99-4B4F-A2D5-A12448E7A8EF}" presName="sp" presStyleCnt="0"/>
      <dgm:spPr/>
    </dgm:pt>
    <dgm:pt modelId="{F7591D7B-260A-4799-8396-533EFCB75BEB}" type="pres">
      <dgm:prSet presAssocID="{EB099D45-42E4-4FB3-8BE3-22A72863D5FC}" presName="linNode" presStyleCnt="0"/>
      <dgm:spPr/>
    </dgm:pt>
    <dgm:pt modelId="{F8FCFA27-1E37-47F3-819F-CCC620DE8027}" type="pres">
      <dgm:prSet presAssocID="{EB099D45-42E4-4FB3-8BE3-22A72863D5FC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B1799245-8A88-4DFD-8913-C5C978690807}" type="pres">
      <dgm:prSet presAssocID="{EB099D45-42E4-4FB3-8BE3-22A72863D5FC}" presName="descendantText" presStyleLbl="alignAccFollowNode1" presStyleIdx="2" presStyleCnt="4">
        <dgm:presLayoutVars>
          <dgm:bulletEnabled val="1"/>
        </dgm:presLayoutVars>
      </dgm:prSet>
      <dgm:spPr/>
    </dgm:pt>
    <dgm:pt modelId="{8DCDF6EC-DA1E-4BFB-B25A-DFA57323B4B5}" type="pres">
      <dgm:prSet presAssocID="{973C65EF-E3B8-4CF5-B140-FEC5A74F0B0E}" presName="sp" presStyleCnt="0"/>
      <dgm:spPr/>
    </dgm:pt>
    <dgm:pt modelId="{3F2BB2C1-5788-46C7-BBC7-A198D39677C4}" type="pres">
      <dgm:prSet presAssocID="{0C7614AF-FE1B-474B-8B3D-B1D06ACF75F6}" presName="linNode" presStyleCnt="0"/>
      <dgm:spPr/>
    </dgm:pt>
    <dgm:pt modelId="{F3A1F871-519C-4E76-89EE-B8DB3D0BD125}" type="pres">
      <dgm:prSet presAssocID="{0C7614AF-FE1B-474B-8B3D-B1D06ACF75F6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F00652BC-5530-4BD7-A5E2-D7101737A3B5}" type="pres">
      <dgm:prSet presAssocID="{0C7614AF-FE1B-474B-8B3D-B1D06ACF75F6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1BB8ECEC-F5CA-4F4B-BEC1-73A8E82E3C97}" srcId="{982F9BD2-FE88-4D45-BD8D-65D1F34B0AD4}" destId="{8DFEF381-1089-498A-A2E9-536EBD00BCA1}" srcOrd="0" destOrd="0" parTransId="{7BB104C5-5E13-4BA2-8795-D771D93EFD0B}" sibTransId="{D8F41DAE-72AA-41BD-884F-BB8861ABB8ED}"/>
    <dgm:cxn modelId="{678D3456-353C-46F8-80F2-FD8A952B9380}" srcId="{8DFEF381-1089-498A-A2E9-536EBD00BCA1}" destId="{67856BDB-7B34-4717-A8DD-ED955D6E994B}" srcOrd="0" destOrd="0" parTransId="{772BA600-C67E-4B93-B4A5-0C0DECE788A8}" sibTransId="{6E0A9D10-C2CB-4F7C-BF91-F881E97D27C2}"/>
    <dgm:cxn modelId="{90F303BB-6603-42BB-98A6-A5D55FDBF1B3}" srcId="{8DFEF381-1089-498A-A2E9-536EBD00BCA1}" destId="{189CA81C-19A5-4D9A-8548-A9E066F4D8FA}" srcOrd="1" destOrd="0" parTransId="{C3960A35-D8CB-4620-87F0-FAFB7B975B04}" sibTransId="{05B35713-E4FC-43F2-95D8-4ED3FB4E221D}"/>
    <dgm:cxn modelId="{BA9552AC-D25A-40B2-A28E-91A9795881FA}" srcId="{982F9BD2-FE88-4D45-BD8D-65D1F34B0AD4}" destId="{EEF72D45-32EF-4074-8BF7-21786873022C}" srcOrd="1" destOrd="0" parTransId="{787C835C-0FC0-4F2B-8DFC-F813103E31DB}" sibTransId="{A0140A36-8B99-4B4F-A2D5-A12448E7A8EF}"/>
    <dgm:cxn modelId="{FC6B77E0-105B-47DC-BF7E-EB89F9EB4CDF}" srcId="{EEF72D45-32EF-4074-8BF7-21786873022C}" destId="{651A9D13-0E37-4E12-998F-21CCBBD542CF}" srcOrd="0" destOrd="1" parTransId="{4CA63BB0-713A-457A-90C4-6B42F784F715}" sibTransId="{82975A58-4FEB-4B40-ADC4-159FA50558D8}"/>
    <dgm:cxn modelId="{50836AFD-54C8-4DCA-8269-19E595C4F2AE}" srcId="{EEF72D45-32EF-4074-8BF7-21786873022C}" destId="{A206615A-21CC-4960-8F93-3664FF2B8C97}" srcOrd="1" destOrd="1" parTransId="{D5608A22-76A5-4D42-BA73-C37BB8E90A7B}" sibTransId="{7A53C6AA-089B-4D42-A35F-041C97C51374}"/>
    <dgm:cxn modelId="{CE1C0DFD-2382-4FE8-A6F2-E656E5B3C5B3}" srcId="{982F9BD2-FE88-4D45-BD8D-65D1F34B0AD4}" destId="{EB099D45-42E4-4FB3-8BE3-22A72863D5FC}" srcOrd="2" destOrd="0" parTransId="{C2BA91CD-5382-45C0-B4F4-75094723F4D9}" sibTransId="{973C65EF-E3B8-4CF5-B140-FEC5A74F0B0E}"/>
    <dgm:cxn modelId="{D3BBAB50-3EDA-44AF-AB1C-A9F1448CD09D}" srcId="{EB099D45-42E4-4FB3-8BE3-22A72863D5FC}" destId="{63116591-D397-40B5-AD45-C8FD7C1AD18F}" srcOrd="0" destOrd="2" parTransId="{35D9FDAB-90FC-4149-8FA1-C2011A738832}" sibTransId="{B1B09198-8815-4821-8A77-DCC2993E3086}"/>
    <dgm:cxn modelId="{E01E805A-4998-48B9-8FE7-43C26991A1F1}" srcId="{EB099D45-42E4-4FB3-8BE3-22A72863D5FC}" destId="{4C64A57F-461C-4818-8788-9710E291AD25}" srcOrd="1" destOrd="2" parTransId="{D0A01B1D-DF92-44D2-8006-C6E42527EFB1}" sibTransId="{DA2FE2FB-6682-4C6F-81D4-29959267C72E}"/>
    <dgm:cxn modelId="{A8B690B4-79F8-4CE6-80E8-DB937C380FBE}" srcId="{982F9BD2-FE88-4D45-BD8D-65D1F34B0AD4}" destId="{0C7614AF-FE1B-474B-8B3D-B1D06ACF75F6}" srcOrd="3" destOrd="0" parTransId="{6405A9A7-2A86-4BF1-8D9D-4D36DE3099F5}" sibTransId="{2043401E-454D-4886-ADA9-FCC81736E837}"/>
    <dgm:cxn modelId="{D0B80F80-0F85-4666-8673-2860B41BEE30}" srcId="{0C7614AF-FE1B-474B-8B3D-B1D06ACF75F6}" destId="{1595198B-D222-4BF8-83BF-0D3CA5996A3E}" srcOrd="0" destOrd="3" parTransId="{9E050DE5-CBC7-4D41-8BB4-8999E754F806}" sibTransId="{1D266B9B-E78F-4C1C-9CA1-FAC55716A8D9}"/>
    <dgm:cxn modelId="{C069484E-3184-4DC8-A924-AA960D8024D3}" srcId="{0C7614AF-FE1B-474B-8B3D-B1D06ACF75F6}" destId="{60CE1BF5-A193-4447-8E45-C4C6AC332B27}" srcOrd="1" destOrd="3" parTransId="{9F9AB261-EA5B-4EA8-B9F0-C3CD603CFF5C}" sibTransId="{FB9C48ED-3AE0-414B-85AE-818553CE384C}"/>
    <dgm:cxn modelId="{1C316C28-A56B-408C-8DC3-9E2FD157B35B}" type="presOf" srcId="{982F9BD2-FE88-4D45-BD8D-65D1F34B0AD4}" destId="{CBB719A3-638C-41E0-B0EC-B22FA0508898}" srcOrd="0" destOrd="0" presId="urn:microsoft.com/office/officeart/2005/8/layout/vList5"/>
    <dgm:cxn modelId="{A4965868-894E-492F-BD7D-D060D23395AE}" type="presParOf" srcId="{CBB719A3-638C-41E0-B0EC-B22FA0508898}" destId="{53879FB3-2A34-4B19-A163-E7E5A2A61ED1}" srcOrd="0" destOrd="0" presId="urn:microsoft.com/office/officeart/2005/8/layout/vList5"/>
    <dgm:cxn modelId="{3769B890-FA2C-42D7-A7FB-73E6207CEEEB}" type="presParOf" srcId="{53879FB3-2A34-4B19-A163-E7E5A2A61ED1}" destId="{BD6C8DA9-0F3A-464E-ACD2-6660B6C6E5C4}" srcOrd="0" destOrd="0" presId="urn:microsoft.com/office/officeart/2005/8/layout/vList5"/>
    <dgm:cxn modelId="{E952734F-F59E-4BFA-A860-65532BE50E58}" type="presOf" srcId="{8DFEF381-1089-498A-A2E9-536EBD00BCA1}" destId="{BD6C8DA9-0F3A-464E-ACD2-6660B6C6E5C4}" srcOrd="0" destOrd="0" presId="urn:microsoft.com/office/officeart/2005/8/layout/vList5"/>
    <dgm:cxn modelId="{F1F4C606-5334-4495-B58C-BBFB59444F3E}" type="presParOf" srcId="{53879FB3-2A34-4B19-A163-E7E5A2A61ED1}" destId="{D76AE918-ABC8-47B8-8DD8-96F195BFB5B5}" srcOrd="1" destOrd="0" presId="urn:microsoft.com/office/officeart/2005/8/layout/vList5"/>
    <dgm:cxn modelId="{E572480B-803F-4C83-BA4D-CAF93C2E0620}" type="presOf" srcId="{67856BDB-7B34-4717-A8DD-ED955D6E994B}" destId="{D76AE918-ABC8-47B8-8DD8-96F195BFB5B5}" srcOrd="0" destOrd="0" presId="urn:microsoft.com/office/officeart/2005/8/layout/vList5"/>
    <dgm:cxn modelId="{0E6D7A57-CF75-4D08-9338-A4429056F2D3}" type="presOf" srcId="{189CA81C-19A5-4D9A-8548-A9E066F4D8FA}" destId="{D76AE918-ABC8-47B8-8DD8-96F195BFB5B5}" srcOrd="0" destOrd="1" presId="urn:microsoft.com/office/officeart/2005/8/layout/vList5"/>
    <dgm:cxn modelId="{204D894E-F0BF-4B6B-98B0-786EFF6B46DA}" type="presParOf" srcId="{CBB719A3-638C-41E0-B0EC-B22FA0508898}" destId="{FFE0819C-8AC4-4036-9C1A-1EC29F5C921E}" srcOrd="1" destOrd="0" presId="urn:microsoft.com/office/officeart/2005/8/layout/vList5"/>
    <dgm:cxn modelId="{7154756A-AC2F-4B34-B1A1-EB3EC40F2D3E}" type="presParOf" srcId="{CBB719A3-638C-41E0-B0EC-B22FA0508898}" destId="{B84592C4-C769-488B-A59E-E1673FCA24DD}" srcOrd="2" destOrd="0" presId="urn:microsoft.com/office/officeart/2005/8/layout/vList5"/>
    <dgm:cxn modelId="{6E5D6927-C670-4FC6-9BC7-D5FE9F4D1338}" type="presParOf" srcId="{B84592C4-C769-488B-A59E-E1673FCA24DD}" destId="{B48E2597-715D-413A-AB56-DCCFB41639A2}" srcOrd="0" destOrd="2" presId="urn:microsoft.com/office/officeart/2005/8/layout/vList5"/>
    <dgm:cxn modelId="{094FBEB0-E4C1-4C4A-8282-EE2983695A31}" type="presOf" srcId="{EEF72D45-32EF-4074-8BF7-21786873022C}" destId="{B48E2597-715D-413A-AB56-DCCFB41639A2}" srcOrd="0" destOrd="0" presId="urn:microsoft.com/office/officeart/2005/8/layout/vList5"/>
    <dgm:cxn modelId="{3057BCC9-D7CC-4CF5-B749-9C53EB8D172E}" type="presParOf" srcId="{B84592C4-C769-488B-A59E-E1673FCA24DD}" destId="{D57AA3E9-0B42-4D64-A26C-2EB8C2895621}" srcOrd="1" destOrd="2" presId="urn:microsoft.com/office/officeart/2005/8/layout/vList5"/>
    <dgm:cxn modelId="{39CBB939-E01D-4527-BDE1-1698057B3865}" type="presOf" srcId="{651A9D13-0E37-4E12-998F-21CCBBD542CF}" destId="{D57AA3E9-0B42-4D64-A26C-2EB8C2895621}" srcOrd="0" destOrd="0" presId="urn:microsoft.com/office/officeart/2005/8/layout/vList5"/>
    <dgm:cxn modelId="{8E75E2EC-5706-4C67-98E5-26C4B1E7A39C}" type="presOf" srcId="{A206615A-21CC-4960-8F93-3664FF2B8C97}" destId="{D57AA3E9-0B42-4D64-A26C-2EB8C2895621}" srcOrd="0" destOrd="1" presId="urn:microsoft.com/office/officeart/2005/8/layout/vList5"/>
    <dgm:cxn modelId="{E52DB526-A216-42D6-A5AB-1FB85102EEFB}" type="presParOf" srcId="{CBB719A3-638C-41E0-B0EC-B22FA0508898}" destId="{74BBBA91-97EF-4CF7-A905-5A28A8AB59FC}" srcOrd="3" destOrd="0" presId="urn:microsoft.com/office/officeart/2005/8/layout/vList5"/>
    <dgm:cxn modelId="{A252C3DC-E7DD-4DBC-9546-46B240E8B740}" type="presParOf" srcId="{CBB719A3-638C-41E0-B0EC-B22FA0508898}" destId="{F7591D7B-260A-4799-8396-533EFCB75BEB}" srcOrd="4" destOrd="0" presId="urn:microsoft.com/office/officeart/2005/8/layout/vList5"/>
    <dgm:cxn modelId="{CD2C0CB3-7C27-448A-8A8E-A64FB965BA70}" type="presParOf" srcId="{F7591D7B-260A-4799-8396-533EFCB75BEB}" destId="{F8FCFA27-1E37-47F3-819F-CCC620DE8027}" srcOrd="0" destOrd="4" presId="urn:microsoft.com/office/officeart/2005/8/layout/vList5"/>
    <dgm:cxn modelId="{9F26B669-F0AA-484C-8B66-D93635FA0309}" type="presOf" srcId="{EB099D45-42E4-4FB3-8BE3-22A72863D5FC}" destId="{F8FCFA27-1E37-47F3-819F-CCC620DE8027}" srcOrd="0" destOrd="0" presId="urn:microsoft.com/office/officeart/2005/8/layout/vList5"/>
    <dgm:cxn modelId="{4889E6EB-67D2-4ADE-B7AB-A1DD30B101D7}" type="presParOf" srcId="{F7591D7B-260A-4799-8396-533EFCB75BEB}" destId="{B1799245-8A88-4DFD-8913-C5C978690807}" srcOrd="1" destOrd="4" presId="urn:microsoft.com/office/officeart/2005/8/layout/vList5"/>
    <dgm:cxn modelId="{CF24A3F3-E630-444E-9978-0E52F65D7EB7}" type="presOf" srcId="{63116591-D397-40B5-AD45-C8FD7C1AD18F}" destId="{B1799245-8A88-4DFD-8913-C5C978690807}" srcOrd="0" destOrd="0" presId="urn:microsoft.com/office/officeart/2005/8/layout/vList5"/>
    <dgm:cxn modelId="{346D1915-8026-4A13-973F-3D850CAA4C04}" type="presOf" srcId="{4C64A57F-461C-4818-8788-9710E291AD25}" destId="{B1799245-8A88-4DFD-8913-C5C978690807}" srcOrd="0" destOrd="1" presId="urn:microsoft.com/office/officeart/2005/8/layout/vList5"/>
    <dgm:cxn modelId="{9A880348-510D-4D38-8DAE-1295C5219B78}" type="presParOf" srcId="{CBB719A3-638C-41E0-B0EC-B22FA0508898}" destId="{8DCDF6EC-DA1E-4BFB-B25A-DFA57323B4B5}" srcOrd="5" destOrd="0" presId="urn:microsoft.com/office/officeart/2005/8/layout/vList5"/>
    <dgm:cxn modelId="{6A6E2034-FB7C-4021-B2F1-73223D8E0ABD}" type="presParOf" srcId="{CBB719A3-638C-41E0-B0EC-B22FA0508898}" destId="{3F2BB2C1-5788-46C7-BBC7-A198D39677C4}" srcOrd="6" destOrd="0" presId="urn:microsoft.com/office/officeart/2005/8/layout/vList5"/>
    <dgm:cxn modelId="{7C0F6E20-E99C-4489-9CD5-D2715C8A3100}" type="presParOf" srcId="{3F2BB2C1-5788-46C7-BBC7-A198D39677C4}" destId="{F3A1F871-519C-4E76-89EE-B8DB3D0BD125}" srcOrd="0" destOrd="6" presId="urn:microsoft.com/office/officeart/2005/8/layout/vList5"/>
    <dgm:cxn modelId="{73839094-E9A5-4D28-A728-5E80837641AD}" type="presOf" srcId="{0C7614AF-FE1B-474B-8B3D-B1D06ACF75F6}" destId="{F3A1F871-519C-4E76-89EE-B8DB3D0BD125}" srcOrd="0" destOrd="0" presId="urn:microsoft.com/office/officeart/2005/8/layout/vList5"/>
    <dgm:cxn modelId="{C30DC9FC-0825-4472-A043-17D048A6E83E}" type="presParOf" srcId="{3F2BB2C1-5788-46C7-BBC7-A198D39677C4}" destId="{F00652BC-5530-4BD7-A5E2-D7101737A3B5}" srcOrd="1" destOrd="6" presId="urn:microsoft.com/office/officeart/2005/8/layout/vList5"/>
    <dgm:cxn modelId="{55C66A4C-D3D3-4408-B586-F381FD6BFEE3}" type="presOf" srcId="{1595198B-D222-4BF8-83BF-0D3CA5996A3E}" destId="{F00652BC-5530-4BD7-A5E2-D7101737A3B5}" srcOrd="0" destOrd="0" presId="urn:microsoft.com/office/officeart/2005/8/layout/vList5"/>
    <dgm:cxn modelId="{B73CD0DE-E138-4728-A394-AA774D8AD410}" type="presOf" srcId="{60CE1BF5-A193-4447-8E45-C4C6AC332B27}" destId="{F00652BC-5530-4BD7-A5E2-D7101737A3B5}" srcOrd="0" destOrd="1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588375" cy="4864100"/>
        <a:chOff x="0" y="0"/>
        <a:chExt cx="8588375" cy="4864100"/>
      </a:xfrm>
    </dsp:grpSpPr>
    <dsp:sp modelId="{1F968B94-413B-42AE-BA1D-5E5D1F62B58B}">
      <dsp:nvSpPr>
        <dsp:cNvPr id="5" name="任意多边形 4"/>
        <dsp:cNvSpPr/>
      </dsp:nvSpPr>
      <dsp:spPr bwMode="white">
        <a:xfrm>
          <a:off x="937404" y="924734"/>
          <a:ext cx="3356784" cy="388388"/>
        </a:xfrm>
        <a:custGeom>
          <a:avLst/>
          <a:gdLst/>
          <a:ahLst/>
          <a:cxnLst/>
          <a:pathLst>
            <a:path w="5286" h="612">
              <a:moveTo>
                <a:pt x="5286" y="0"/>
              </a:moveTo>
              <a:lnTo>
                <a:pt x="5286" y="306"/>
              </a:lnTo>
              <a:lnTo>
                <a:pt x="0" y="306"/>
              </a:lnTo>
              <a:lnTo>
                <a:pt x="0" y="61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937404" y="924734"/>
        <a:ext cx="3356784" cy="388388"/>
      </dsp:txXfrm>
    </dsp:sp>
    <dsp:sp modelId="{4336AD91-6774-4DB4-BDD0-A33B76AEE6B7}">
      <dsp:nvSpPr>
        <dsp:cNvPr id="8" name="任意多边形 7"/>
        <dsp:cNvSpPr/>
      </dsp:nvSpPr>
      <dsp:spPr bwMode="white">
        <a:xfrm>
          <a:off x="3175260" y="924734"/>
          <a:ext cx="1118928" cy="388388"/>
        </a:xfrm>
        <a:custGeom>
          <a:avLst/>
          <a:gdLst/>
          <a:ahLst/>
          <a:cxnLst/>
          <a:pathLst>
            <a:path w="1762" h="612">
              <a:moveTo>
                <a:pt x="1762" y="0"/>
              </a:moveTo>
              <a:lnTo>
                <a:pt x="1762" y="306"/>
              </a:lnTo>
              <a:lnTo>
                <a:pt x="0" y="306"/>
              </a:lnTo>
              <a:lnTo>
                <a:pt x="0" y="61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175260" y="924734"/>
        <a:ext cx="1118928" cy="388388"/>
      </dsp:txXfrm>
    </dsp:sp>
    <dsp:sp modelId="{F3FBFC0D-1C10-482A-B755-432B7B102F58}">
      <dsp:nvSpPr>
        <dsp:cNvPr id="11" name="任意多边形 10"/>
        <dsp:cNvSpPr/>
      </dsp:nvSpPr>
      <dsp:spPr bwMode="white">
        <a:xfrm>
          <a:off x="4294188" y="924734"/>
          <a:ext cx="1118928" cy="388388"/>
        </a:xfrm>
        <a:custGeom>
          <a:avLst/>
          <a:gdLst/>
          <a:ahLst/>
          <a:cxnLst/>
          <a:pathLst>
            <a:path w="1762" h="612">
              <a:moveTo>
                <a:pt x="0" y="0"/>
              </a:moveTo>
              <a:lnTo>
                <a:pt x="0" y="306"/>
              </a:lnTo>
              <a:lnTo>
                <a:pt x="1762" y="306"/>
              </a:lnTo>
              <a:lnTo>
                <a:pt x="1762" y="61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294188" y="924734"/>
        <a:ext cx="1118928" cy="388388"/>
      </dsp:txXfrm>
    </dsp:sp>
    <dsp:sp modelId="{FC2CE257-BD45-47D4-88EF-E0F79100E4AB}">
      <dsp:nvSpPr>
        <dsp:cNvPr id="30" name="任意多边形 29"/>
        <dsp:cNvSpPr/>
      </dsp:nvSpPr>
      <dsp:spPr bwMode="white">
        <a:xfrm>
          <a:off x="4673328" y="2237856"/>
          <a:ext cx="277420" cy="850755"/>
        </a:xfrm>
        <a:custGeom>
          <a:avLst/>
          <a:gdLst/>
          <a:ahLst/>
          <a:cxnLst/>
          <a:pathLst>
            <a:path w="437" h="1340">
              <a:moveTo>
                <a:pt x="0" y="0"/>
              </a:moveTo>
              <a:lnTo>
                <a:pt x="0" y="1340"/>
              </a:lnTo>
              <a:lnTo>
                <a:pt x="437" y="1340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673328" y="2237856"/>
        <a:ext cx="277420" cy="850755"/>
      </dsp:txXfrm>
    </dsp:sp>
    <dsp:sp modelId="{BFF0D635-EFB0-4B3E-AC02-293A21B5353D}">
      <dsp:nvSpPr>
        <dsp:cNvPr id="33" name="任意多边形 32"/>
        <dsp:cNvSpPr/>
      </dsp:nvSpPr>
      <dsp:spPr bwMode="white">
        <a:xfrm>
          <a:off x="4673328" y="2237856"/>
          <a:ext cx="277420" cy="2163877"/>
        </a:xfrm>
        <a:custGeom>
          <a:avLst/>
          <a:gdLst/>
          <a:ahLst/>
          <a:cxnLst/>
          <a:pathLst>
            <a:path w="437" h="3408">
              <a:moveTo>
                <a:pt x="0" y="0"/>
              </a:moveTo>
              <a:lnTo>
                <a:pt x="0" y="3408"/>
              </a:lnTo>
              <a:lnTo>
                <a:pt x="437" y="3408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673328" y="2237856"/>
        <a:ext cx="277420" cy="2163877"/>
      </dsp:txXfrm>
    </dsp:sp>
    <dsp:sp modelId="{B19ED565-2988-49BD-B7C2-06F79D539F54}">
      <dsp:nvSpPr>
        <dsp:cNvPr id="27" name="任意多边形 26"/>
        <dsp:cNvSpPr/>
      </dsp:nvSpPr>
      <dsp:spPr bwMode="white">
        <a:xfrm>
          <a:off x="4294188" y="924734"/>
          <a:ext cx="3356784" cy="388388"/>
        </a:xfrm>
        <a:custGeom>
          <a:avLst/>
          <a:gdLst/>
          <a:ahLst/>
          <a:cxnLst/>
          <a:pathLst>
            <a:path w="5286" h="612">
              <a:moveTo>
                <a:pt x="0" y="0"/>
              </a:moveTo>
              <a:lnTo>
                <a:pt x="0" y="306"/>
              </a:lnTo>
              <a:lnTo>
                <a:pt x="5286" y="306"/>
              </a:lnTo>
              <a:lnTo>
                <a:pt x="5286" y="61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294188" y="924734"/>
        <a:ext cx="3356784" cy="388388"/>
      </dsp:txXfrm>
    </dsp:sp>
    <dsp:sp modelId="{3F87A36D-B515-4CB3-9442-512F3C54FBDD}">
      <dsp:nvSpPr>
        <dsp:cNvPr id="3" name="矩形 2"/>
        <dsp:cNvSpPr/>
      </dsp:nvSpPr>
      <dsp:spPr bwMode="white">
        <a:xfrm>
          <a:off x="3369454" y="0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班长</a:t>
          </a:r>
          <a:endParaRPr lang="zh-CN" altLang="en-US"/>
        </a:p>
      </dsp:txBody>
      <dsp:txXfrm>
        <a:off x="3369454" y="0"/>
        <a:ext cx="1849468" cy="924734"/>
      </dsp:txXfrm>
    </dsp:sp>
    <dsp:sp modelId="{2FB69221-32D0-434B-B23D-866F77A6B0EE}">
      <dsp:nvSpPr>
        <dsp:cNvPr id="6" name="矩形 5"/>
        <dsp:cNvSpPr/>
      </dsp:nvSpPr>
      <dsp:spPr bwMode="white">
        <a:xfrm>
          <a:off x="12670" y="1313122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副班长</a:t>
          </a:r>
          <a:endParaRPr lang="en-US" altLang="zh-CN"/>
        </a:p>
      </dsp:txBody>
      <dsp:txXfrm>
        <a:off x="12670" y="1313122"/>
        <a:ext cx="1849468" cy="924734"/>
      </dsp:txXfrm>
    </dsp:sp>
    <dsp:sp modelId="{AFBE47F0-7A8F-4C93-AF1D-8BA2F7BEC08C}">
      <dsp:nvSpPr>
        <dsp:cNvPr id="9" name="矩形 8"/>
        <dsp:cNvSpPr/>
      </dsp:nvSpPr>
      <dsp:spPr bwMode="white">
        <a:xfrm>
          <a:off x="2250526" y="1313122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团支书</a:t>
          </a:r>
          <a:endParaRPr lang="zh-CN" altLang="en-US"/>
        </a:p>
      </dsp:txBody>
      <dsp:txXfrm>
        <a:off x="2250526" y="1313122"/>
        <a:ext cx="1849468" cy="924734"/>
      </dsp:txXfrm>
    </dsp:sp>
    <dsp:sp modelId="{CD29CA80-3F78-4D10-B0B9-E1DB408EE544}">
      <dsp:nvSpPr>
        <dsp:cNvPr id="12" name="矩形 11"/>
        <dsp:cNvSpPr/>
      </dsp:nvSpPr>
      <dsp:spPr bwMode="white">
        <a:xfrm>
          <a:off x="4488382" y="1313122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学习委员</a:t>
          </a:r>
          <a:endParaRPr lang="zh-CN" altLang="en-US"/>
        </a:p>
      </dsp:txBody>
      <dsp:txXfrm>
        <a:off x="4488382" y="1313122"/>
        <a:ext cx="1849468" cy="924734"/>
      </dsp:txXfrm>
    </dsp:sp>
    <dsp:sp modelId="{F84A60A6-0EB8-45BC-BA7D-01E4DA432E7C}">
      <dsp:nvSpPr>
        <dsp:cNvPr id="31" name="矩形 30"/>
        <dsp:cNvSpPr/>
      </dsp:nvSpPr>
      <dsp:spPr bwMode="white">
        <a:xfrm>
          <a:off x="4950749" y="2626244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各课代表</a:t>
          </a:r>
          <a:endParaRPr lang="zh-CN"/>
        </a:p>
      </dsp:txBody>
      <dsp:txXfrm>
        <a:off x="4950749" y="2626244"/>
        <a:ext cx="1849468" cy="924734"/>
      </dsp:txXfrm>
    </dsp:sp>
    <dsp:sp modelId="{9DFCEE7F-10C0-44DA-8EED-71BE9E761989}">
      <dsp:nvSpPr>
        <dsp:cNvPr id="34" name="矩形 33"/>
        <dsp:cNvSpPr/>
      </dsp:nvSpPr>
      <dsp:spPr bwMode="white">
        <a:xfrm>
          <a:off x="4950749" y="3939366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各小组长</a:t>
          </a:r>
          <a:endParaRPr lang="zh-CN"/>
        </a:p>
      </dsp:txBody>
      <dsp:txXfrm>
        <a:off x="4950749" y="3939366"/>
        <a:ext cx="1849468" cy="924734"/>
      </dsp:txXfrm>
    </dsp:sp>
    <dsp:sp modelId="{2C28C8FA-258C-475F-A15C-BB644F122BE3}">
      <dsp:nvSpPr>
        <dsp:cNvPr id="28" name="矩形 27"/>
        <dsp:cNvSpPr/>
      </dsp:nvSpPr>
      <dsp:spPr bwMode="white">
        <a:xfrm>
          <a:off x="6726238" y="1313122"/>
          <a:ext cx="1849468" cy="92473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纪律委员</a:t>
          </a:r>
          <a:endParaRPr lang="zh-CN"/>
        </a:p>
      </dsp:txBody>
      <dsp:txXfrm>
        <a:off x="6726238" y="1313122"/>
        <a:ext cx="1849468" cy="924734"/>
      </dsp:txXfrm>
    </dsp:sp>
    <dsp:sp modelId="{C8EA578D-1EEF-4168-811C-C3CB6C46B153}">
      <dsp:nvSpPr>
        <dsp:cNvPr id="4" name="矩形 3" hidden="1"/>
        <dsp:cNvSpPr/>
      </dsp:nvSpPr>
      <dsp:spPr>
        <a:xfrm>
          <a:off x="3369454" y="0"/>
          <a:ext cx="369894" cy="924734"/>
        </a:xfrm>
        <a:prstGeom prst="rect">
          <a:avLst/>
        </a:prstGeom>
      </dsp:spPr>
      <dsp:txXfrm>
        <a:off x="3369454" y="0"/>
        <a:ext cx="369894" cy="924734"/>
      </dsp:txXfrm>
    </dsp:sp>
    <dsp:sp modelId="{5C67B634-DB68-4653-97A5-5D62FE999B47}">
      <dsp:nvSpPr>
        <dsp:cNvPr id="7" name="矩形 6" hidden="1"/>
        <dsp:cNvSpPr/>
      </dsp:nvSpPr>
      <dsp:spPr>
        <a:xfrm>
          <a:off x="12670" y="1313122"/>
          <a:ext cx="369894" cy="924734"/>
        </a:xfrm>
        <a:prstGeom prst="rect">
          <a:avLst/>
        </a:prstGeom>
      </dsp:spPr>
      <dsp:txXfrm>
        <a:off x="12670" y="1313122"/>
        <a:ext cx="369894" cy="924734"/>
      </dsp:txXfrm>
    </dsp:sp>
    <dsp:sp modelId="{2445C7C8-45D2-4D23-B6BE-965FFAF23B88}">
      <dsp:nvSpPr>
        <dsp:cNvPr id="10" name="矩形 9" hidden="1"/>
        <dsp:cNvSpPr/>
      </dsp:nvSpPr>
      <dsp:spPr>
        <a:xfrm>
          <a:off x="2250526" y="1313122"/>
          <a:ext cx="369894" cy="924734"/>
        </a:xfrm>
        <a:prstGeom prst="rect">
          <a:avLst/>
        </a:prstGeom>
      </dsp:spPr>
      <dsp:txXfrm>
        <a:off x="2250526" y="1313122"/>
        <a:ext cx="369894" cy="924734"/>
      </dsp:txXfrm>
    </dsp:sp>
    <dsp:sp modelId="{64484104-CFD4-449D-95B4-82574E1BEAC9}">
      <dsp:nvSpPr>
        <dsp:cNvPr id="13" name="矩形 12" hidden="1"/>
        <dsp:cNvSpPr/>
      </dsp:nvSpPr>
      <dsp:spPr>
        <a:xfrm>
          <a:off x="4488382" y="1313122"/>
          <a:ext cx="369894" cy="924734"/>
        </a:xfrm>
        <a:prstGeom prst="rect">
          <a:avLst/>
        </a:prstGeom>
      </dsp:spPr>
      <dsp:txXfrm>
        <a:off x="4488382" y="1313122"/>
        <a:ext cx="369894" cy="924734"/>
      </dsp:txXfrm>
    </dsp:sp>
    <dsp:sp modelId="{2377AE10-E523-4B28-BFEC-7D7F21442429}">
      <dsp:nvSpPr>
        <dsp:cNvPr id="32" name="矩形 31" hidden="1"/>
        <dsp:cNvSpPr/>
      </dsp:nvSpPr>
      <dsp:spPr>
        <a:xfrm>
          <a:off x="4950749" y="2626244"/>
          <a:ext cx="369894" cy="924734"/>
        </a:xfrm>
        <a:prstGeom prst="rect">
          <a:avLst/>
        </a:prstGeom>
      </dsp:spPr>
      <dsp:txXfrm>
        <a:off x="4950749" y="2626244"/>
        <a:ext cx="369894" cy="924734"/>
      </dsp:txXfrm>
    </dsp:sp>
    <dsp:sp modelId="{FE61E347-F641-4198-A2E1-170E3640F30F}">
      <dsp:nvSpPr>
        <dsp:cNvPr id="35" name="矩形 34" hidden="1"/>
        <dsp:cNvSpPr/>
      </dsp:nvSpPr>
      <dsp:spPr>
        <a:xfrm>
          <a:off x="4950749" y="3939366"/>
          <a:ext cx="369894" cy="924734"/>
        </a:xfrm>
        <a:prstGeom prst="rect">
          <a:avLst/>
        </a:prstGeom>
      </dsp:spPr>
      <dsp:txXfrm>
        <a:off x="4950749" y="3939366"/>
        <a:ext cx="369894" cy="924734"/>
      </dsp:txXfrm>
    </dsp:sp>
    <dsp:sp modelId="{2D8CC75D-47FF-4E4E-A2A5-E5291F28C2D2}">
      <dsp:nvSpPr>
        <dsp:cNvPr id="29" name="矩形 28" hidden="1"/>
        <dsp:cNvSpPr/>
      </dsp:nvSpPr>
      <dsp:spPr>
        <a:xfrm>
          <a:off x="6726238" y="1313122"/>
          <a:ext cx="369894" cy="924734"/>
        </a:xfrm>
        <a:prstGeom prst="rect">
          <a:avLst/>
        </a:prstGeom>
      </dsp:spPr>
      <dsp:txXfrm>
        <a:off x="6726238" y="1313122"/>
        <a:ext cx="369894" cy="9247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942455" cy="4515485"/>
        <a:chOff x="0" y="0"/>
        <a:chExt cx="6942455" cy="4515485"/>
      </a:xfrm>
    </dsp:grpSpPr>
    <dsp:sp modelId="{D76AE918-ABC8-47B8-8DD8-96F195BFB5B5}">
      <dsp:nvSpPr>
        <dsp:cNvPr id="4" name="同侧圆角矩形 3"/>
        <dsp:cNvSpPr/>
      </dsp:nvSpPr>
      <dsp:spPr bwMode="white">
        <a:xfrm rot="5400000">
          <a:off x="4285642" y="-1677551"/>
          <a:ext cx="870455" cy="4443171"/>
        </a:xfrm>
        <a:prstGeom prst="round2SameRect">
          <a:avLst/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6200" tIns="38100" rIns="76200" bIns="38100" anchor="ctr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张三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李四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285642" y="-1677551"/>
        <a:ext cx="870455" cy="4443171"/>
      </dsp:txXfrm>
    </dsp:sp>
    <dsp:sp modelId="{BD6C8DA9-0F3A-464E-ACD2-6660B6C6E5C4}">
      <dsp:nvSpPr>
        <dsp:cNvPr id="3" name="圆角矩形 2"/>
        <dsp:cNvSpPr/>
      </dsp:nvSpPr>
      <dsp:spPr bwMode="white">
        <a:xfrm>
          <a:off x="0" y="0"/>
          <a:ext cx="2499284" cy="108806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52400" tIns="76200" rIns="152400" bIns="76200" anchor="ctr"/>
        <a:lstStyle>
          <a:lvl1pPr algn="ctr">
            <a:defRPr sz="40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第一小组</a:t>
          </a:r>
          <a:endParaRPr lang="zh-CN" altLang="en-US"/>
        </a:p>
      </dsp:txBody>
      <dsp:txXfrm>
        <a:off x="0" y="0"/>
        <a:ext cx="2499284" cy="1088069"/>
      </dsp:txXfrm>
    </dsp:sp>
    <dsp:sp modelId="{D57AA3E9-0B42-4D64-A26C-2EB8C2895621}">
      <dsp:nvSpPr>
        <dsp:cNvPr id="10" name="同侧圆角矩形 9"/>
        <dsp:cNvSpPr/>
      </dsp:nvSpPr>
      <dsp:spPr bwMode="white">
        <a:xfrm rot="5400000">
          <a:off x="4285642" y="-535079"/>
          <a:ext cx="870455" cy="4443171"/>
        </a:xfrm>
        <a:prstGeom prst="round2SameRect">
          <a:avLst/>
        </a:prstGeom>
      </dsp:spPr>
      <dsp:style>
        <a:lnRef idx="2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6200" tIns="38100" rIns="76200" bIns="38100" anchor="ctr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>
              <a:solidFill>
                <a:schemeClr val="dk1"/>
              </a:solidFill>
            </a:rPr>
            <a:t>小明</a:t>
          </a:r>
          <a:endParaRPr lang="zh-CN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>
              <a:solidFill>
                <a:schemeClr val="dk1"/>
              </a:solidFill>
            </a:rPr>
            <a:t>小红</a:t>
          </a:r>
          <a:endParaRPr lang="zh-CN">
            <a:solidFill>
              <a:schemeClr val="dk1"/>
            </a:solidFill>
          </a:endParaRPr>
        </a:p>
      </dsp:txBody>
      <dsp:txXfrm rot="5400000">
        <a:off x="4285642" y="-535079"/>
        <a:ext cx="870455" cy="4443171"/>
      </dsp:txXfrm>
    </dsp:sp>
    <dsp:sp modelId="{B48E2597-715D-413A-AB56-DCCFB41639A2}">
      <dsp:nvSpPr>
        <dsp:cNvPr id="9" name="圆角矩形 8"/>
        <dsp:cNvSpPr/>
      </dsp:nvSpPr>
      <dsp:spPr bwMode="white">
        <a:xfrm>
          <a:off x="0" y="1142472"/>
          <a:ext cx="2499284" cy="108806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52400" tIns="76200" rIns="152400" bIns="76200" anchor="ctr"/>
        <a:lstStyle>
          <a:lvl1pPr algn="ctr">
            <a:defRPr sz="40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第二小组</a:t>
          </a:r>
          <a:endParaRPr lang="zh-CN"/>
        </a:p>
      </dsp:txBody>
      <dsp:txXfrm>
        <a:off x="0" y="1142472"/>
        <a:ext cx="2499284" cy="1088069"/>
      </dsp:txXfrm>
    </dsp:sp>
    <dsp:sp modelId="{B1799245-8A88-4DFD-8913-C5C978690807}">
      <dsp:nvSpPr>
        <dsp:cNvPr id="6" name="同侧圆角矩形 5"/>
        <dsp:cNvSpPr/>
      </dsp:nvSpPr>
      <dsp:spPr bwMode="white">
        <a:xfrm rot="5400000">
          <a:off x="4285642" y="607393"/>
          <a:ext cx="870455" cy="4443171"/>
        </a:xfrm>
        <a:prstGeom prst="round2SameRect">
          <a:avLst/>
        </a:prstGeom>
      </dsp:spPr>
      <dsp:style>
        <a:lnRef idx="2">
          <a:schemeClr val="accent4">
            <a:tint val="40000"/>
            <a:alpha val="90000"/>
          </a:schemeClr>
        </a:lnRef>
        <a:fillRef idx="1">
          <a:schemeClr val="accent4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6200" tIns="38100" rIns="76200" bIns="38100" anchor="ctr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王五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赵六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285642" y="607393"/>
        <a:ext cx="870455" cy="4443171"/>
      </dsp:txXfrm>
    </dsp:sp>
    <dsp:sp modelId="{F8FCFA27-1E37-47F3-819F-CCC620DE8027}">
      <dsp:nvSpPr>
        <dsp:cNvPr id="5" name="圆角矩形 4"/>
        <dsp:cNvSpPr/>
      </dsp:nvSpPr>
      <dsp:spPr bwMode="white">
        <a:xfrm>
          <a:off x="0" y="2284944"/>
          <a:ext cx="2499284" cy="108806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52400" tIns="76200" rIns="152400" bIns="76200" anchor="ctr"/>
        <a:lstStyle>
          <a:lvl1pPr algn="ctr">
            <a:defRPr sz="40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第三小组</a:t>
          </a:r>
          <a:endParaRPr lang="zh-CN" altLang="en-US"/>
        </a:p>
      </dsp:txBody>
      <dsp:txXfrm>
        <a:off x="0" y="2284944"/>
        <a:ext cx="2499284" cy="1088069"/>
      </dsp:txXfrm>
    </dsp:sp>
    <dsp:sp modelId="{F00652BC-5530-4BD7-A5E2-D7101737A3B5}">
      <dsp:nvSpPr>
        <dsp:cNvPr id="8" name="同侧圆角矩形 7"/>
        <dsp:cNvSpPr/>
      </dsp:nvSpPr>
      <dsp:spPr bwMode="white">
        <a:xfrm rot="5400000">
          <a:off x="4285642" y="1749865"/>
          <a:ext cx="870455" cy="4443171"/>
        </a:xfrm>
        <a:prstGeom prst="round2SameRect">
          <a:avLst/>
        </a:prstGeom>
      </dsp:spPr>
      <dsp:style>
        <a:lnRef idx="2">
          <a:schemeClr val="accent5">
            <a:tint val="40000"/>
            <a:alpha val="90000"/>
          </a:schemeClr>
        </a:lnRef>
        <a:fillRef idx="1">
          <a:schemeClr val="accent5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6200" tIns="38100" rIns="76200" bIns="38100" anchor="ctr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诸葛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司马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285642" y="1749865"/>
        <a:ext cx="870455" cy="4443171"/>
      </dsp:txXfrm>
    </dsp:sp>
    <dsp:sp modelId="{F3A1F871-519C-4E76-89EE-B8DB3D0BD125}">
      <dsp:nvSpPr>
        <dsp:cNvPr id="7" name="圆角矩形 6"/>
        <dsp:cNvSpPr/>
      </dsp:nvSpPr>
      <dsp:spPr bwMode="white">
        <a:xfrm>
          <a:off x="0" y="3427416"/>
          <a:ext cx="2499284" cy="108806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52400" tIns="76200" rIns="152400" bIns="76200" anchor="ctr"/>
        <a:lstStyle>
          <a:lvl1pPr algn="ctr">
            <a:defRPr sz="40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第四小组</a:t>
          </a:r>
          <a:endParaRPr lang="zh-CN" altLang="en-US"/>
        </a:p>
      </dsp:txBody>
      <dsp:txXfrm>
        <a:off x="0" y="3427416"/>
        <a:ext cx="2499284" cy="1088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2</a:t>
            </a:r>
            <a:r>
              <a:rPr lang="en-US" altLang="zh-CN"/>
              <a:t>4</a:t>
            </a:r>
            <a:r>
              <a:rPr lang="zh-CN" altLang="en-US"/>
              <a:t>电商</a:t>
            </a:r>
            <a:r>
              <a:rPr lang="zh-CN" altLang="en-US"/>
              <a:t>1班班干部介绍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98805" y="1308735"/>
            <a:ext cx="10888980" cy="1047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G:\2025暑期\J 计算机基础及一级wps office 应用 稿件2025.5.9 给一校 0527\计算机基础及一级wps office 应用 稿件2025.5.9（深圳开发职校校本教材）\01各章节图片及案例素材\第六章素材\各任务素材案例\任务素材\任务5 素材\logo.pnglogo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>
          <a:xfrm>
            <a:off x="9244800" y="18000"/>
            <a:ext cx="1778000" cy="889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5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6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</a:rPr>
              <a:t>介绍人：张三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2958" y="1723390"/>
            <a:ext cx="1085278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">
              <a:avLst/>
            </a:prstTxWarp>
            <a:spAutoFit/>
          </a:bodyPr>
          <a:p>
            <a:pPr algn="ctr">
              <a:buClrTx/>
              <a:buSzTx/>
              <a:buFontTx/>
            </a:pPr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24电商1班班干部成员介绍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08470" y="260815"/>
            <a:ext cx="43167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班委组织架构</a:t>
            </a:r>
            <a:endParaRPr lang="zh-CN" altLang="zh-CN"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2" name="图示 11"/>
          <p:cNvGraphicFramePr/>
          <p:nvPr/>
        </p:nvGraphicFramePr>
        <p:xfrm>
          <a:off x="1793875" y="1798320"/>
          <a:ext cx="8588375" cy="486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552520"/>
            <a:ext cx="10969200" cy="705600"/>
          </a:xfrm>
        </p:spPr>
        <p:txBody>
          <a:bodyPr>
            <a:noAutofit/>
          </a:bodyPr>
          <a:p>
            <a:r>
              <a:rPr lang="zh-CN" altLang="en-US"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请假流程</a:t>
            </a:r>
            <a:endParaRPr lang="zh-CN" altLang="en-US" sz="5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竖卷形 3"/>
          <p:cNvSpPr/>
          <p:nvPr/>
        </p:nvSpPr>
        <p:spPr>
          <a:xfrm>
            <a:off x="971550" y="1861820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找班长拿假条</a:t>
            </a:r>
            <a:endParaRPr lang="zh-CN" altLang="en-US"/>
          </a:p>
        </p:txBody>
      </p:sp>
      <p:sp>
        <p:nvSpPr>
          <p:cNvPr id="5" name="竖卷形 4"/>
          <p:cNvSpPr/>
          <p:nvPr/>
        </p:nvSpPr>
        <p:spPr>
          <a:xfrm>
            <a:off x="2742565" y="1862455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找班主任签字</a:t>
            </a:r>
            <a:endParaRPr lang="zh-CN" altLang="en-US"/>
          </a:p>
        </p:txBody>
      </p:sp>
      <p:sp>
        <p:nvSpPr>
          <p:cNvPr id="6" name="竖卷形 5"/>
          <p:cNvSpPr/>
          <p:nvPr/>
        </p:nvSpPr>
        <p:spPr>
          <a:xfrm>
            <a:off x="4513580" y="1863090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找部长签字</a:t>
            </a:r>
            <a:endParaRPr lang="zh-CN" altLang="en-US"/>
          </a:p>
        </p:txBody>
      </p:sp>
      <p:sp>
        <p:nvSpPr>
          <p:cNvPr id="7" name="竖卷形 6"/>
          <p:cNvSpPr/>
          <p:nvPr/>
        </p:nvSpPr>
        <p:spPr>
          <a:xfrm>
            <a:off x="6284595" y="1863725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联系家长</a:t>
            </a:r>
            <a:endParaRPr lang="zh-CN" altLang="en-US"/>
          </a:p>
        </p:txBody>
      </p:sp>
      <p:sp>
        <p:nvSpPr>
          <p:cNvPr id="8" name="竖卷形 7"/>
          <p:cNvSpPr/>
          <p:nvPr/>
        </p:nvSpPr>
        <p:spPr>
          <a:xfrm>
            <a:off x="8055610" y="1864360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交假条给生活老师</a:t>
            </a:r>
            <a:endParaRPr lang="zh-CN" altLang="en-US"/>
          </a:p>
        </p:txBody>
      </p:sp>
      <p:sp>
        <p:nvSpPr>
          <p:cNvPr id="9" name="竖卷形 8"/>
          <p:cNvSpPr/>
          <p:nvPr/>
        </p:nvSpPr>
        <p:spPr>
          <a:xfrm>
            <a:off x="9826625" y="1864995"/>
            <a:ext cx="1750060" cy="3796030"/>
          </a:xfrm>
          <a:prstGeom prst="verticalScroll">
            <a:avLst/>
          </a:prstGeom>
          <a:gradFill>
            <a:gsLst>
              <a:gs pos="0">
                <a:srgbClr val="9EE256">
                  <a:alpha val="50000"/>
                </a:srgbClr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交假条给门口的保安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552520"/>
            <a:ext cx="10969200" cy="705600"/>
          </a:xfrm>
        </p:spPr>
        <p:txBody>
          <a:bodyPr>
            <a:noAutofit/>
          </a:bodyPr>
          <a:p>
            <a:r>
              <a:rPr lang="zh-CN" altLang="en-US"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分组情况</a:t>
            </a:r>
            <a:endParaRPr lang="zh-CN" altLang="en-US" sz="5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1622425"/>
          <a:ext cx="6942455" cy="4515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>宽屏</PresentationFormat>
  <Paragraphs>22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华文仿宋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请假流程</vt:lpstr>
      <vt:lpstr>分组情况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lhy</cp:lastModifiedBy>
  <cp:revision>158</cp:revision>
  <dcterms:created xsi:type="dcterms:W3CDTF">2019-06-19T02:08:00Z</dcterms:created>
  <dcterms:modified xsi:type="dcterms:W3CDTF">2025-06-24T10:37:28Z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