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0" r:id="rId4"/>
    <p:sldId id="411" r:id="rId5"/>
    <p:sldId id="41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1.png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image" Target="../media/image2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8588"/>
            <a:ext cx="12192000" cy="291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 flipH="1">
            <a:off x="0" y="2298700"/>
            <a:ext cx="258762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H="1" flipV="1">
            <a:off x="9605963" y="2298700"/>
            <a:ext cx="258762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: 圆角 6"/>
          <p:cNvSpPr/>
          <p:nvPr>
            <p:custDataLst>
              <p:tags r:id="rId6"/>
            </p:custDataLst>
          </p:nvPr>
        </p:nvSpPr>
        <p:spPr>
          <a:xfrm>
            <a:off x="4900613" y="752475"/>
            <a:ext cx="2390775" cy="75565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2495600" y="1826578"/>
            <a:ext cx="7200800" cy="949878"/>
          </a:xfrm>
        </p:spPr>
        <p:txBody>
          <a:bodyPr>
            <a:normAutofit/>
          </a:bodyPr>
          <a:lstStyle>
            <a:lvl1pPr algn="ctr">
              <a:defRPr sz="4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8"/>
            </p:custDataLst>
          </p:nvPr>
        </p:nvSpPr>
        <p:spPr>
          <a:xfrm>
            <a:off x="2495600" y="2826092"/>
            <a:ext cx="7200800" cy="465746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8588"/>
            <a:ext cx="12192000" cy="291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 flipH="1">
            <a:off x="0" y="2995613"/>
            <a:ext cx="258762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 flipH="1" flipV="1">
            <a:off x="9605963" y="2995613"/>
            <a:ext cx="258762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726808" y="2313806"/>
            <a:ext cx="6738385" cy="1448117"/>
          </a:xfrm>
        </p:spPr>
        <p:txBody>
          <a:bodyPr rIns="2540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0" i="0" u="none" strike="noStrike" kern="1200" cap="none" spc="600" normalizeH="0" baseline="0" noProof="1" dirty="0">
                <a:solidFill>
                  <a:schemeClr val="tx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F416EC6-90A0-4FF7-BF22-87F915FB23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038475" y="2284413"/>
            <a:ext cx="6115050" cy="766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5" name="Picture 3" descr="D:\Desktop\素材\素描城市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31850" y="3373606"/>
            <a:ext cx="10515600" cy="1061467"/>
          </a:xfrm>
        </p:spPr>
        <p:txBody>
          <a:bodyPr>
            <a:normAutofit/>
          </a:bodyPr>
          <a:lstStyle>
            <a:lvl1pPr algn="ctr">
              <a:defRPr sz="4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2207568" y="4527773"/>
            <a:ext cx="7776864" cy="1061467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69925" y="442913"/>
            <a:ext cx="10852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69925" y="952500"/>
            <a:ext cx="1085215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latin typeface="隶书" panose="02010509060101010101" charset="-122"/>
                <a:ea typeface="隶书" panose="02010509060101010101" charset="-122"/>
              </a:rPr>
              <a:t>我和我的祖国</a:t>
            </a:r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pPr algn="r"/>
            <a:r>
              <a:rPr lang="zh-CN" altLang="en-US" sz="3200" b="1"/>
              <a:t>第</a:t>
            </a:r>
            <a:r>
              <a:rPr lang="en-US" altLang="zh-CN" sz="3200" b="1"/>
              <a:t>2</a:t>
            </a:r>
            <a:r>
              <a:rPr lang="zh-CN" altLang="en-US" sz="3200" b="1"/>
              <a:t>周主题班会</a:t>
            </a:r>
            <a:endParaRPr lang="zh-CN" altLang="en-US" sz="3200" b="1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pPr algn="ctr"/>
            <a:r>
              <a:rPr lang="zh-CN" altLang="en-US" sz="6000" spc="30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隶书" panose="02010509060101010101" charset="-122"/>
                <a:ea typeface="隶书" panose="02010509060101010101" charset="-122"/>
              </a:rPr>
              <a:t>出塞</a:t>
            </a:r>
            <a:endParaRPr lang="zh-CN" altLang="en-US" sz="6000" spc="3000">
              <a:solidFill>
                <a:schemeClr val="tx1">
                  <a:lumMod val="85000"/>
                  <a:lumOff val="15000"/>
                </a:schemeClr>
              </a:solidFill>
              <a:uFillTx/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buNone/>
            </a:pP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唐·王昌龄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ctr">
              <a:buNone/>
            </a:pP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秦时明月汉时关，万里长征人未还。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但使龙城飞将在，不教胡马度阴山。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69882" y="443234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zh-CN" altLang="en-US" sz="4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爱国诗篇</a:t>
            </a:r>
            <a:endParaRPr lang="zh-CN" altLang="en-US" sz="4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/>
        </p:nvSpPr>
        <p:spPr>
          <a:xfrm>
            <a:off x="669930" y="1469398"/>
            <a:ext cx="5283242" cy="5388907"/>
          </a:xfrm>
          <a:prstGeom prst="rect">
            <a:avLst/>
          </a:prstGeom>
        </p:spPr>
        <p:txBody>
          <a:bodyPr vert="horz" lIns="101600" tIns="0" rIns="82550" bIns="0" rtlCol="0">
            <a:normAutofit lnSpcReduction="10000"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从军行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spcAft>
                <a:spcPts val="20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唐· 王昌龄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青海长云暗雪山，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孤城遥望玉门关。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黄沙百战穿金甲，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不破楼兰终不还。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>
          <a:xfrm>
            <a:off x="6340480" y="1196348"/>
            <a:ext cx="5283242" cy="5388907"/>
          </a:xfrm>
        </p:spPr>
        <p:txBody>
          <a:bodyPr/>
          <a:p>
            <a:pPr marL="0" indent="0" algn="ctr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 儿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spcAft>
                <a:spcPts val="2000"/>
              </a:spcAft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宋· 陆 游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死去元知万事空，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但悲不见九州同。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王师北定中原日，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家祭无忘告乃翁。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632960" y="2829560"/>
            <a:ext cx="2926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7200" b="1">
                <a:solidFill>
                  <a:schemeClr val="accent4"/>
                </a:solidFill>
                <a:effectLst/>
              </a:rPr>
              <a:t>谢谢！</a:t>
            </a:r>
            <a:endParaRPr lang="zh-CN" altLang="en-US" sz="7200" b="1">
              <a:solidFill>
                <a:schemeClr val="accent4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6579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6579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COMBINE_RELATE_SLIDE_ID" val="custom925310_1"/>
  <p:tag name="KSO_WM_TEMPLATE_CATEGORY" val="custom"/>
  <p:tag name="KSO_WM_TEMPLATE_INDEX" val="20196579"/>
  <p:tag name="KSO_WM_TEMPLATE_SUBCATEGORY" val="0"/>
  <p:tag name="KSO_WM_TEMPLATE_THUMBS_INDEX" val="1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自定义 4">
      <a:dk1>
        <a:srgbClr val="000000"/>
      </a:dk1>
      <a:lt1>
        <a:srgbClr val="FFFFFF"/>
      </a:lt1>
      <a:dk2>
        <a:srgbClr val="364048"/>
      </a:dk2>
      <a:lt2>
        <a:srgbClr val="8F7046"/>
      </a:lt2>
      <a:accent1>
        <a:srgbClr val="8F7046"/>
      </a:accent1>
      <a:accent2>
        <a:srgbClr val="C8AF92"/>
      </a:accent2>
      <a:accent3>
        <a:srgbClr val="C6BCB2"/>
      </a:accent3>
      <a:accent4>
        <a:srgbClr val="D7C9BC"/>
      </a:accent4>
      <a:accent5>
        <a:srgbClr val="364148"/>
      </a:accent5>
      <a:accent6>
        <a:srgbClr val="907046"/>
      </a:accent6>
      <a:hlink>
        <a:srgbClr val="D7C9BC"/>
      </a:hlink>
      <a:folHlink>
        <a:srgbClr val="BFBFB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WPS 演示</Application>
  <PresentationFormat>宽屏</PresentationFormat>
  <Paragraphs>29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隶书</vt:lpstr>
      <vt:lpstr>黑体</vt:lpstr>
      <vt:lpstr>楷体</vt:lpstr>
      <vt:lpstr>Arial Unicode MS</vt:lpstr>
      <vt:lpstr>Calibri</vt:lpstr>
      <vt:lpstr>1_Office 主题​​</vt:lpstr>
      <vt:lpstr>我和我的祖国</vt:lpstr>
      <vt:lpstr>出塞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刀</cp:lastModifiedBy>
  <cp:revision>175</cp:revision>
  <dcterms:created xsi:type="dcterms:W3CDTF">2019-06-19T02:08:00Z</dcterms:created>
  <dcterms:modified xsi:type="dcterms:W3CDTF">2025-05-07T02:55:58Z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</Properties>
</file>