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818783" y="2699344"/>
            <a:ext cx="6130657" cy="1194951"/>
          </a:xfrm>
        </p:spPr>
        <p:txBody>
          <a:bodyPr lIns="91440" tIns="45720" rIns="91440" bIns="45720" anchor="t" anchorCtr="0">
            <a:normAutofit/>
          </a:bodyPr>
          <a:lstStyle>
            <a:lvl1pPr algn="l">
              <a:defRPr sz="5400" spc="6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818783" y="2257424"/>
            <a:ext cx="6130657" cy="353931"/>
          </a:xfrm>
        </p:spPr>
        <p:txBody>
          <a:bodyPr lIns="91440" tIns="45720" rIns="91440" bIns="45720" anchor="b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00" u="none" strike="noStrike" kern="1200" cap="none" spc="200" normalizeH="0" baseline="0">
                <a:solidFill>
                  <a:schemeClr val="accent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818783" y="5463545"/>
            <a:ext cx="4424363" cy="619125"/>
          </a:xfrm>
        </p:spPr>
        <p:txBody>
          <a:bodyPr lIns="91440" tIns="45720" rIns="91440" bIns="45720">
            <a:normAutofit/>
          </a:bodyPr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69882" y="2548901"/>
            <a:ext cx="10852237" cy="1760199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 rot="10800000">
            <a:off x="0" y="3183128"/>
            <a:ext cx="2274684" cy="3674872"/>
          </a:xfrm>
          <a:custGeom>
            <a:avLst/>
            <a:gdLst>
              <a:gd name="connsiteX0" fmla="*/ 2274684 w 2274684"/>
              <a:gd name="connsiteY0" fmla="*/ 0 h 3674872"/>
              <a:gd name="connsiteX1" fmla="*/ 2274684 w 2274684"/>
              <a:gd name="connsiteY1" fmla="*/ 3664888 h 3674872"/>
              <a:gd name="connsiteX2" fmla="*/ 2083317 w 2274684"/>
              <a:gd name="connsiteY2" fmla="*/ 3674872 h 3674872"/>
              <a:gd name="connsiteX3" fmla="*/ 0 w 2274684"/>
              <a:gd name="connsiteY3" fmla="*/ 1522414 h 3674872"/>
              <a:gd name="connsiteX4" fmla="*/ 610190 w 2274684"/>
              <a:gd name="connsiteY4" fmla="*/ 396 h 3674872"/>
              <a:gd name="connsiteX5" fmla="*/ 610612 w 2274684"/>
              <a:gd name="connsiteY5" fmla="*/ 0 h 367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4684" h="3674872">
                <a:moveTo>
                  <a:pt x="2274684" y="0"/>
                </a:moveTo>
                <a:lnTo>
                  <a:pt x="2274684" y="3664888"/>
                </a:lnTo>
                <a:lnTo>
                  <a:pt x="2083317" y="3674872"/>
                </a:lnTo>
                <a:cubicBezTo>
                  <a:pt x="932733" y="3674872"/>
                  <a:pt x="0" y="2711184"/>
                  <a:pt x="0" y="1522414"/>
                </a:cubicBezTo>
                <a:cubicBezTo>
                  <a:pt x="0" y="928029"/>
                  <a:pt x="233183" y="389915"/>
                  <a:pt x="610190" y="396"/>
                </a:cubicBezTo>
                <a:lnTo>
                  <a:pt x="610612" y="0"/>
                </a:ln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 rot="16200000">
            <a:off x="9292318" y="3024955"/>
            <a:ext cx="4081557" cy="1717808"/>
          </a:xfrm>
          <a:custGeom>
            <a:avLst/>
            <a:gdLst>
              <a:gd name="connsiteX0" fmla="*/ 4081557 w 4081557"/>
              <a:gd name="connsiteY0" fmla="*/ 1717808 h 1717808"/>
              <a:gd name="connsiteX1" fmla="*/ 0 w 4081557"/>
              <a:gd name="connsiteY1" fmla="*/ 1717808 h 1717808"/>
              <a:gd name="connsiteX2" fmla="*/ 51123 w 4081557"/>
              <a:gd name="connsiteY2" fmla="*/ 1512383 h 1717808"/>
              <a:gd name="connsiteX3" fmla="*/ 2040778 w 4081557"/>
              <a:gd name="connsiteY3" fmla="*/ 0 h 1717808"/>
              <a:gd name="connsiteX4" fmla="*/ 4030433 w 4081557"/>
              <a:gd name="connsiteY4" fmla="*/ 1512383 h 171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1557" h="1717808">
                <a:moveTo>
                  <a:pt x="4081557" y="1717808"/>
                </a:moveTo>
                <a:lnTo>
                  <a:pt x="0" y="1717808"/>
                </a:lnTo>
                <a:lnTo>
                  <a:pt x="51123" y="1512383"/>
                </a:lnTo>
                <a:cubicBezTo>
                  <a:pt x="314895" y="636185"/>
                  <a:pt x="1105929" y="0"/>
                  <a:pt x="2040778" y="0"/>
                </a:cubicBezTo>
                <a:cubicBezTo>
                  <a:pt x="2975628" y="0"/>
                  <a:pt x="3766661" y="636185"/>
                  <a:pt x="4030433" y="1512383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>
          <a:xfrm rot="16200000">
            <a:off x="9251658" y="-117143"/>
            <a:ext cx="1417885" cy="1652172"/>
          </a:xfrm>
          <a:custGeom>
            <a:avLst/>
            <a:gdLst>
              <a:gd name="connsiteX0" fmla="*/ 1417885 w 1417885"/>
              <a:gd name="connsiteY0" fmla="*/ 308281 h 1652172"/>
              <a:gd name="connsiteX1" fmla="*/ 1417885 w 1417885"/>
              <a:gd name="connsiteY1" fmla="*/ 1343890 h 1652172"/>
              <a:gd name="connsiteX2" fmla="*/ 1364919 w 1417885"/>
              <a:gd name="connsiteY2" fmla="*/ 1410217 h 1652172"/>
              <a:gd name="connsiteX3" fmla="*/ 799551 w 1417885"/>
              <a:gd name="connsiteY3" fmla="*/ 1652172 h 1652172"/>
              <a:gd name="connsiteX4" fmla="*/ 0 w 1417885"/>
              <a:gd name="connsiteY4" fmla="*/ 826086 h 1652172"/>
              <a:gd name="connsiteX5" fmla="*/ 799551 w 1417885"/>
              <a:gd name="connsiteY5" fmla="*/ 0 h 1652172"/>
              <a:gd name="connsiteX6" fmla="*/ 1364919 w 1417885"/>
              <a:gd name="connsiteY6" fmla="*/ 241954 h 165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7885" h="1652172">
                <a:moveTo>
                  <a:pt x="1417885" y="308281"/>
                </a:moveTo>
                <a:lnTo>
                  <a:pt x="1417885" y="1343890"/>
                </a:lnTo>
                <a:lnTo>
                  <a:pt x="1364919" y="1410217"/>
                </a:lnTo>
                <a:cubicBezTo>
                  <a:pt x="1220229" y="1559709"/>
                  <a:pt x="1020341" y="1652172"/>
                  <a:pt x="799551" y="1652172"/>
                </a:cubicBezTo>
                <a:cubicBezTo>
                  <a:pt x="357971" y="1652172"/>
                  <a:pt x="0" y="1282320"/>
                  <a:pt x="0" y="826086"/>
                </a:cubicBezTo>
                <a:cubicBezTo>
                  <a:pt x="0" y="369850"/>
                  <a:pt x="357971" y="0"/>
                  <a:pt x="799551" y="0"/>
                </a:cubicBezTo>
                <a:cubicBezTo>
                  <a:pt x="1020341" y="0"/>
                  <a:pt x="1220229" y="92462"/>
                  <a:pt x="1364919" y="241954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 rot="10800000">
            <a:off x="0" y="0"/>
            <a:ext cx="1828800" cy="769688"/>
          </a:xfrm>
          <a:custGeom>
            <a:avLst/>
            <a:gdLst>
              <a:gd name="connsiteX0" fmla="*/ 4081557 w 4081557"/>
              <a:gd name="connsiteY0" fmla="*/ 1717808 h 1717808"/>
              <a:gd name="connsiteX1" fmla="*/ 0 w 4081557"/>
              <a:gd name="connsiteY1" fmla="*/ 1717808 h 1717808"/>
              <a:gd name="connsiteX2" fmla="*/ 51123 w 4081557"/>
              <a:gd name="connsiteY2" fmla="*/ 1512383 h 1717808"/>
              <a:gd name="connsiteX3" fmla="*/ 2040778 w 4081557"/>
              <a:gd name="connsiteY3" fmla="*/ 0 h 1717808"/>
              <a:gd name="connsiteX4" fmla="*/ 4030433 w 4081557"/>
              <a:gd name="connsiteY4" fmla="*/ 1512383 h 171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1557" h="1717808">
                <a:moveTo>
                  <a:pt x="4081557" y="1717808"/>
                </a:moveTo>
                <a:lnTo>
                  <a:pt x="0" y="1717808"/>
                </a:lnTo>
                <a:lnTo>
                  <a:pt x="51123" y="1512383"/>
                </a:lnTo>
                <a:cubicBezTo>
                  <a:pt x="314895" y="636185"/>
                  <a:pt x="1105929" y="0"/>
                  <a:pt x="2040778" y="0"/>
                </a:cubicBezTo>
                <a:cubicBezTo>
                  <a:pt x="2975628" y="0"/>
                  <a:pt x="3766661" y="636185"/>
                  <a:pt x="4030433" y="1512383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7951808" y="5073428"/>
            <a:ext cx="4240192" cy="1784572"/>
          </a:xfrm>
          <a:custGeom>
            <a:avLst/>
            <a:gdLst>
              <a:gd name="connsiteX0" fmla="*/ 4081557 w 4081557"/>
              <a:gd name="connsiteY0" fmla="*/ 1717808 h 1717808"/>
              <a:gd name="connsiteX1" fmla="*/ 0 w 4081557"/>
              <a:gd name="connsiteY1" fmla="*/ 1717808 h 1717808"/>
              <a:gd name="connsiteX2" fmla="*/ 51123 w 4081557"/>
              <a:gd name="connsiteY2" fmla="*/ 1512383 h 1717808"/>
              <a:gd name="connsiteX3" fmla="*/ 2040778 w 4081557"/>
              <a:gd name="connsiteY3" fmla="*/ 0 h 1717808"/>
              <a:gd name="connsiteX4" fmla="*/ 4030433 w 4081557"/>
              <a:gd name="connsiteY4" fmla="*/ 1512383 h 171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1557" h="1717808">
                <a:moveTo>
                  <a:pt x="4081557" y="1717808"/>
                </a:moveTo>
                <a:lnTo>
                  <a:pt x="0" y="1717808"/>
                </a:lnTo>
                <a:lnTo>
                  <a:pt x="51123" y="1512383"/>
                </a:lnTo>
                <a:cubicBezTo>
                  <a:pt x="314895" y="636185"/>
                  <a:pt x="1105929" y="0"/>
                  <a:pt x="2040778" y="0"/>
                </a:cubicBezTo>
                <a:cubicBezTo>
                  <a:pt x="2975628" y="0"/>
                  <a:pt x="3766661" y="636185"/>
                  <a:pt x="4030433" y="1512383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2"/>
            </p:custDataLst>
          </p:nvPr>
        </p:nvSpPr>
        <p:spPr>
          <a:xfrm rot="5400000">
            <a:off x="9217222" y="3883222"/>
            <a:ext cx="2274684" cy="3674872"/>
          </a:xfrm>
          <a:custGeom>
            <a:avLst/>
            <a:gdLst>
              <a:gd name="connsiteX0" fmla="*/ 2274684 w 2274684"/>
              <a:gd name="connsiteY0" fmla="*/ 0 h 3674872"/>
              <a:gd name="connsiteX1" fmla="*/ 2274684 w 2274684"/>
              <a:gd name="connsiteY1" fmla="*/ 3664888 h 3674872"/>
              <a:gd name="connsiteX2" fmla="*/ 2083317 w 2274684"/>
              <a:gd name="connsiteY2" fmla="*/ 3674872 h 3674872"/>
              <a:gd name="connsiteX3" fmla="*/ 0 w 2274684"/>
              <a:gd name="connsiteY3" fmla="*/ 1522414 h 3674872"/>
              <a:gd name="connsiteX4" fmla="*/ 610190 w 2274684"/>
              <a:gd name="connsiteY4" fmla="*/ 396 h 3674872"/>
              <a:gd name="connsiteX5" fmla="*/ 610612 w 2274684"/>
              <a:gd name="connsiteY5" fmla="*/ 0 h 367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4684" h="3674872">
                <a:moveTo>
                  <a:pt x="2274684" y="0"/>
                </a:moveTo>
                <a:lnTo>
                  <a:pt x="2274684" y="3664888"/>
                </a:lnTo>
                <a:lnTo>
                  <a:pt x="2083317" y="3674872"/>
                </a:lnTo>
                <a:cubicBezTo>
                  <a:pt x="932733" y="3674872"/>
                  <a:pt x="0" y="2711184"/>
                  <a:pt x="0" y="1522414"/>
                </a:cubicBezTo>
                <a:cubicBezTo>
                  <a:pt x="0" y="928029"/>
                  <a:pt x="233183" y="389915"/>
                  <a:pt x="610190" y="396"/>
                </a:cubicBezTo>
                <a:lnTo>
                  <a:pt x="610612" y="0"/>
                </a:ln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1" name="任意多边形: 形状 10"/>
          <p:cNvSpPr/>
          <p:nvPr>
            <p:custDataLst>
              <p:tags r:id="rId3"/>
            </p:custDataLst>
          </p:nvPr>
        </p:nvSpPr>
        <p:spPr>
          <a:xfrm rot="10800000">
            <a:off x="0" y="0"/>
            <a:ext cx="2651760" cy="1116048"/>
          </a:xfrm>
          <a:custGeom>
            <a:avLst/>
            <a:gdLst>
              <a:gd name="connsiteX0" fmla="*/ 4081557 w 4081557"/>
              <a:gd name="connsiteY0" fmla="*/ 1717808 h 1717808"/>
              <a:gd name="connsiteX1" fmla="*/ 0 w 4081557"/>
              <a:gd name="connsiteY1" fmla="*/ 1717808 h 1717808"/>
              <a:gd name="connsiteX2" fmla="*/ 51123 w 4081557"/>
              <a:gd name="connsiteY2" fmla="*/ 1512383 h 1717808"/>
              <a:gd name="connsiteX3" fmla="*/ 2040778 w 4081557"/>
              <a:gd name="connsiteY3" fmla="*/ 0 h 1717808"/>
              <a:gd name="connsiteX4" fmla="*/ 4030433 w 4081557"/>
              <a:gd name="connsiteY4" fmla="*/ 1512383 h 171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1557" h="1717808">
                <a:moveTo>
                  <a:pt x="4081557" y="1717808"/>
                </a:moveTo>
                <a:lnTo>
                  <a:pt x="0" y="1717808"/>
                </a:lnTo>
                <a:lnTo>
                  <a:pt x="51123" y="1512383"/>
                </a:lnTo>
                <a:cubicBezTo>
                  <a:pt x="314895" y="636185"/>
                  <a:pt x="1105929" y="0"/>
                  <a:pt x="2040778" y="0"/>
                </a:cubicBezTo>
                <a:cubicBezTo>
                  <a:pt x="2975628" y="0"/>
                  <a:pt x="3766661" y="636185"/>
                  <a:pt x="4030433" y="1512383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4"/>
            </p:custDataLst>
          </p:nvPr>
        </p:nvSpPr>
        <p:spPr>
          <a:xfrm rot="5400000">
            <a:off x="9217222" y="3883222"/>
            <a:ext cx="2274684" cy="3674872"/>
          </a:xfrm>
          <a:custGeom>
            <a:avLst/>
            <a:gdLst>
              <a:gd name="connsiteX0" fmla="*/ 2274684 w 2274684"/>
              <a:gd name="connsiteY0" fmla="*/ 0 h 3674872"/>
              <a:gd name="connsiteX1" fmla="*/ 2274684 w 2274684"/>
              <a:gd name="connsiteY1" fmla="*/ 3664888 h 3674872"/>
              <a:gd name="connsiteX2" fmla="*/ 2083317 w 2274684"/>
              <a:gd name="connsiteY2" fmla="*/ 3674872 h 3674872"/>
              <a:gd name="connsiteX3" fmla="*/ 0 w 2274684"/>
              <a:gd name="connsiteY3" fmla="*/ 1522414 h 3674872"/>
              <a:gd name="connsiteX4" fmla="*/ 610190 w 2274684"/>
              <a:gd name="connsiteY4" fmla="*/ 396 h 3674872"/>
              <a:gd name="connsiteX5" fmla="*/ 610612 w 2274684"/>
              <a:gd name="connsiteY5" fmla="*/ 0 h 367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4684" h="3674872">
                <a:moveTo>
                  <a:pt x="2274684" y="0"/>
                </a:moveTo>
                <a:lnTo>
                  <a:pt x="2274684" y="3664888"/>
                </a:lnTo>
                <a:lnTo>
                  <a:pt x="2083317" y="3674872"/>
                </a:lnTo>
                <a:cubicBezTo>
                  <a:pt x="932733" y="3674872"/>
                  <a:pt x="0" y="2711184"/>
                  <a:pt x="0" y="1522414"/>
                </a:cubicBezTo>
                <a:cubicBezTo>
                  <a:pt x="0" y="928029"/>
                  <a:pt x="233183" y="389915"/>
                  <a:pt x="610190" y="396"/>
                </a:cubicBezTo>
                <a:lnTo>
                  <a:pt x="610612" y="0"/>
                </a:ln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1" name="任意多边形: 形状 10"/>
          <p:cNvSpPr/>
          <p:nvPr>
            <p:custDataLst>
              <p:tags r:id="rId3"/>
            </p:custDataLst>
          </p:nvPr>
        </p:nvSpPr>
        <p:spPr>
          <a:xfrm rot="16200000">
            <a:off x="9715254" y="3681719"/>
            <a:ext cx="3486238" cy="1467256"/>
          </a:xfrm>
          <a:custGeom>
            <a:avLst/>
            <a:gdLst>
              <a:gd name="connsiteX0" fmla="*/ 4081557 w 4081557"/>
              <a:gd name="connsiteY0" fmla="*/ 1717808 h 1717808"/>
              <a:gd name="connsiteX1" fmla="*/ 0 w 4081557"/>
              <a:gd name="connsiteY1" fmla="*/ 1717808 h 1717808"/>
              <a:gd name="connsiteX2" fmla="*/ 51123 w 4081557"/>
              <a:gd name="connsiteY2" fmla="*/ 1512383 h 1717808"/>
              <a:gd name="connsiteX3" fmla="*/ 2040778 w 4081557"/>
              <a:gd name="connsiteY3" fmla="*/ 0 h 1717808"/>
              <a:gd name="connsiteX4" fmla="*/ 4030433 w 4081557"/>
              <a:gd name="connsiteY4" fmla="*/ 1512383 h 171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1557" h="1717808">
                <a:moveTo>
                  <a:pt x="4081557" y="1717808"/>
                </a:moveTo>
                <a:lnTo>
                  <a:pt x="0" y="1717808"/>
                </a:lnTo>
                <a:lnTo>
                  <a:pt x="51123" y="1512383"/>
                </a:lnTo>
                <a:cubicBezTo>
                  <a:pt x="314895" y="636185"/>
                  <a:pt x="1105929" y="0"/>
                  <a:pt x="2040778" y="0"/>
                </a:cubicBezTo>
                <a:cubicBezTo>
                  <a:pt x="2975628" y="0"/>
                  <a:pt x="3766661" y="636185"/>
                  <a:pt x="4030433" y="1512383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 rot="16200000">
            <a:off x="458534" y="-458535"/>
            <a:ext cx="1489833" cy="2406904"/>
          </a:xfrm>
          <a:custGeom>
            <a:avLst/>
            <a:gdLst>
              <a:gd name="connsiteX0" fmla="*/ 2274684 w 2274684"/>
              <a:gd name="connsiteY0" fmla="*/ 0 h 3674872"/>
              <a:gd name="connsiteX1" fmla="*/ 2274684 w 2274684"/>
              <a:gd name="connsiteY1" fmla="*/ 3664888 h 3674872"/>
              <a:gd name="connsiteX2" fmla="*/ 2083317 w 2274684"/>
              <a:gd name="connsiteY2" fmla="*/ 3674872 h 3674872"/>
              <a:gd name="connsiteX3" fmla="*/ 0 w 2274684"/>
              <a:gd name="connsiteY3" fmla="*/ 1522414 h 3674872"/>
              <a:gd name="connsiteX4" fmla="*/ 610190 w 2274684"/>
              <a:gd name="connsiteY4" fmla="*/ 396 h 3674872"/>
              <a:gd name="connsiteX5" fmla="*/ 610612 w 2274684"/>
              <a:gd name="connsiteY5" fmla="*/ 0 h 367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4684" h="3674872">
                <a:moveTo>
                  <a:pt x="2274684" y="0"/>
                </a:moveTo>
                <a:lnTo>
                  <a:pt x="2274684" y="3664888"/>
                </a:lnTo>
                <a:lnTo>
                  <a:pt x="2083317" y="3674872"/>
                </a:lnTo>
                <a:cubicBezTo>
                  <a:pt x="932733" y="3674872"/>
                  <a:pt x="0" y="2711184"/>
                  <a:pt x="0" y="1522414"/>
                </a:cubicBezTo>
                <a:cubicBezTo>
                  <a:pt x="0" y="928029"/>
                  <a:pt x="233183" y="389915"/>
                  <a:pt x="610190" y="396"/>
                </a:cubicBezTo>
                <a:lnTo>
                  <a:pt x="610612" y="0"/>
                </a:ln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4" name="任意多边形: 形状 13"/>
          <p:cNvSpPr/>
          <p:nvPr>
            <p:custDataLst>
              <p:tags r:id="rId3"/>
            </p:custDataLst>
          </p:nvPr>
        </p:nvSpPr>
        <p:spPr>
          <a:xfrm rot="16200000">
            <a:off x="10656972" y="-117144"/>
            <a:ext cx="1417885" cy="1652172"/>
          </a:xfrm>
          <a:custGeom>
            <a:avLst/>
            <a:gdLst>
              <a:gd name="connsiteX0" fmla="*/ 1417885 w 1417885"/>
              <a:gd name="connsiteY0" fmla="*/ 308281 h 1652172"/>
              <a:gd name="connsiteX1" fmla="*/ 1417885 w 1417885"/>
              <a:gd name="connsiteY1" fmla="*/ 1343890 h 1652172"/>
              <a:gd name="connsiteX2" fmla="*/ 1364919 w 1417885"/>
              <a:gd name="connsiteY2" fmla="*/ 1410217 h 1652172"/>
              <a:gd name="connsiteX3" fmla="*/ 799551 w 1417885"/>
              <a:gd name="connsiteY3" fmla="*/ 1652172 h 1652172"/>
              <a:gd name="connsiteX4" fmla="*/ 0 w 1417885"/>
              <a:gd name="connsiteY4" fmla="*/ 826086 h 1652172"/>
              <a:gd name="connsiteX5" fmla="*/ 799551 w 1417885"/>
              <a:gd name="connsiteY5" fmla="*/ 0 h 1652172"/>
              <a:gd name="connsiteX6" fmla="*/ 1364919 w 1417885"/>
              <a:gd name="connsiteY6" fmla="*/ 241954 h 165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7885" h="1652172">
                <a:moveTo>
                  <a:pt x="1417885" y="308281"/>
                </a:moveTo>
                <a:lnTo>
                  <a:pt x="1417885" y="1343890"/>
                </a:lnTo>
                <a:lnTo>
                  <a:pt x="1364919" y="1410217"/>
                </a:lnTo>
                <a:cubicBezTo>
                  <a:pt x="1220229" y="1559709"/>
                  <a:pt x="1020341" y="1652172"/>
                  <a:pt x="799551" y="1652172"/>
                </a:cubicBezTo>
                <a:cubicBezTo>
                  <a:pt x="357971" y="1652172"/>
                  <a:pt x="0" y="1282320"/>
                  <a:pt x="0" y="826086"/>
                </a:cubicBezTo>
                <a:cubicBezTo>
                  <a:pt x="0" y="369850"/>
                  <a:pt x="357971" y="0"/>
                  <a:pt x="799551" y="0"/>
                </a:cubicBezTo>
                <a:cubicBezTo>
                  <a:pt x="1020341" y="0"/>
                  <a:pt x="1220229" y="92462"/>
                  <a:pt x="1364919" y="241954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>
            <p:custDataLst>
              <p:tags r:id="rId4"/>
            </p:custDataLst>
          </p:nvPr>
        </p:nvSpPr>
        <p:spPr>
          <a:xfrm rot="5400000">
            <a:off x="14345" y="5842855"/>
            <a:ext cx="1000802" cy="1029491"/>
          </a:xfrm>
          <a:custGeom>
            <a:avLst/>
            <a:gdLst>
              <a:gd name="connsiteX0" fmla="*/ 0 w 1000802"/>
              <a:gd name="connsiteY0" fmla="*/ 686007 h 1029491"/>
              <a:gd name="connsiteX1" fmla="*/ 663972 w 1000802"/>
              <a:gd name="connsiteY1" fmla="*/ 0 h 1029491"/>
              <a:gd name="connsiteX2" fmla="*/ 922420 w 1000802"/>
              <a:gd name="connsiteY2" fmla="*/ 53910 h 1029491"/>
              <a:gd name="connsiteX3" fmla="*/ 1000802 w 1000802"/>
              <a:gd name="connsiteY3" fmla="*/ 97865 h 1029491"/>
              <a:gd name="connsiteX4" fmla="*/ 1000802 w 1000802"/>
              <a:gd name="connsiteY4" fmla="*/ 1029491 h 1029491"/>
              <a:gd name="connsiteX5" fmla="*/ 92346 w 1000802"/>
              <a:gd name="connsiteY5" fmla="*/ 1029491 h 1029491"/>
              <a:gd name="connsiteX6" fmla="*/ 52178 w 1000802"/>
              <a:gd name="connsiteY6" fmla="*/ 953032 h 1029491"/>
              <a:gd name="connsiteX7" fmla="*/ 0 w 1000802"/>
              <a:gd name="connsiteY7" fmla="*/ 686007 h 102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802" h="1029491">
                <a:moveTo>
                  <a:pt x="0" y="686007"/>
                </a:moveTo>
                <a:cubicBezTo>
                  <a:pt x="0" y="307135"/>
                  <a:pt x="297271" y="0"/>
                  <a:pt x="663972" y="0"/>
                </a:cubicBezTo>
                <a:cubicBezTo>
                  <a:pt x="755648" y="0"/>
                  <a:pt x="842984" y="19196"/>
                  <a:pt x="922420" y="53910"/>
                </a:cubicBezTo>
                <a:lnTo>
                  <a:pt x="1000802" y="97865"/>
                </a:lnTo>
                <a:lnTo>
                  <a:pt x="1000802" y="1029491"/>
                </a:lnTo>
                <a:lnTo>
                  <a:pt x="92346" y="1029491"/>
                </a:lnTo>
                <a:lnTo>
                  <a:pt x="52178" y="953032"/>
                </a:lnTo>
                <a:cubicBezTo>
                  <a:pt x="18580" y="870960"/>
                  <a:pt x="0" y="780725"/>
                  <a:pt x="0" y="686007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5" name="任意多边形: 形状 14"/>
          <p:cNvSpPr/>
          <p:nvPr>
            <p:custDataLst>
              <p:tags r:id="rId3"/>
            </p:custDataLst>
          </p:nvPr>
        </p:nvSpPr>
        <p:spPr>
          <a:xfrm rot="16200000">
            <a:off x="700093" y="-700094"/>
            <a:ext cx="2274684" cy="3674872"/>
          </a:xfrm>
          <a:custGeom>
            <a:avLst/>
            <a:gdLst>
              <a:gd name="connsiteX0" fmla="*/ 2274684 w 2274684"/>
              <a:gd name="connsiteY0" fmla="*/ 0 h 3674872"/>
              <a:gd name="connsiteX1" fmla="*/ 2274684 w 2274684"/>
              <a:gd name="connsiteY1" fmla="*/ 3664888 h 3674872"/>
              <a:gd name="connsiteX2" fmla="*/ 2083317 w 2274684"/>
              <a:gd name="connsiteY2" fmla="*/ 3674872 h 3674872"/>
              <a:gd name="connsiteX3" fmla="*/ 0 w 2274684"/>
              <a:gd name="connsiteY3" fmla="*/ 1522414 h 3674872"/>
              <a:gd name="connsiteX4" fmla="*/ 610190 w 2274684"/>
              <a:gd name="connsiteY4" fmla="*/ 396 h 3674872"/>
              <a:gd name="connsiteX5" fmla="*/ 610612 w 2274684"/>
              <a:gd name="connsiteY5" fmla="*/ 0 h 367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4684" h="3674872">
                <a:moveTo>
                  <a:pt x="2274684" y="0"/>
                </a:moveTo>
                <a:lnTo>
                  <a:pt x="2274684" y="3664888"/>
                </a:lnTo>
                <a:lnTo>
                  <a:pt x="2083317" y="3674872"/>
                </a:lnTo>
                <a:cubicBezTo>
                  <a:pt x="932733" y="3674872"/>
                  <a:pt x="0" y="2711184"/>
                  <a:pt x="0" y="1522414"/>
                </a:cubicBezTo>
                <a:cubicBezTo>
                  <a:pt x="0" y="928029"/>
                  <a:pt x="233183" y="389915"/>
                  <a:pt x="610190" y="396"/>
                </a:cubicBezTo>
                <a:lnTo>
                  <a:pt x="610612" y="0"/>
                </a:ln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>
            <p:custDataLst>
              <p:tags r:id="rId4"/>
            </p:custDataLst>
          </p:nvPr>
        </p:nvSpPr>
        <p:spPr>
          <a:xfrm rot="16200000">
            <a:off x="9292318" y="3024955"/>
            <a:ext cx="4081557" cy="1717808"/>
          </a:xfrm>
          <a:custGeom>
            <a:avLst/>
            <a:gdLst>
              <a:gd name="connsiteX0" fmla="*/ 4081557 w 4081557"/>
              <a:gd name="connsiteY0" fmla="*/ 1717808 h 1717808"/>
              <a:gd name="connsiteX1" fmla="*/ 0 w 4081557"/>
              <a:gd name="connsiteY1" fmla="*/ 1717808 h 1717808"/>
              <a:gd name="connsiteX2" fmla="*/ 51123 w 4081557"/>
              <a:gd name="connsiteY2" fmla="*/ 1512383 h 1717808"/>
              <a:gd name="connsiteX3" fmla="*/ 2040778 w 4081557"/>
              <a:gd name="connsiteY3" fmla="*/ 0 h 1717808"/>
              <a:gd name="connsiteX4" fmla="*/ 4030433 w 4081557"/>
              <a:gd name="connsiteY4" fmla="*/ 1512383 h 171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1557" h="1717808">
                <a:moveTo>
                  <a:pt x="4081557" y="1717808"/>
                </a:moveTo>
                <a:lnTo>
                  <a:pt x="0" y="1717808"/>
                </a:lnTo>
                <a:lnTo>
                  <a:pt x="51123" y="1512383"/>
                </a:lnTo>
                <a:cubicBezTo>
                  <a:pt x="314895" y="636185"/>
                  <a:pt x="1105929" y="0"/>
                  <a:pt x="2040778" y="0"/>
                </a:cubicBezTo>
                <a:cubicBezTo>
                  <a:pt x="2975628" y="0"/>
                  <a:pt x="3766661" y="636185"/>
                  <a:pt x="4030433" y="1512383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>
            <p:custDataLst>
              <p:tags r:id="rId5"/>
            </p:custDataLst>
          </p:nvPr>
        </p:nvSpPr>
        <p:spPr>
          <a:xfrm rot="16200000">
            <a:off x="9251658" y="-117143"/>
            <a:ext cx="1417885" cy="1652172"/>
          </a:xfrm>
          <a:custGeom>
            <a:avLst/>
            <a:gdLst>
              <a:gd name="connsiteX0" fmla="*/ 1417885 w 1417885"/>
              <a:gd name="connsiteY0" fmla="*/ 308281 h 1652172"/>
              <a:gd name="connsiteX1" fmla="*/ 1417885 w 1417885"/>
              <a:gd name="connsiteY1" fmla="*/ 1343890 h 1652172"/>
              <a:gd name="connsiteX2" fmla="*/ 1364919 w 1417885"/>
              <a:gd name="connsiteY2" fmla="*/ 1410217 h 1652172"/>
              <a:gd name="connsiteX3" fmla="*/ 799551 w 1417885"/>
              <a:gd name="connsiteY3" fmla="*/ 1652172 h 1652172"/>
              <a:gd name="connsiteX4" fmla="*/ 0 w 1417885"/>
              <a:gd name="connsiteY4" fmla="*/ 826086 h 1652172"/>
              <a:gd name="connsiteX5" fmla="*/ 799551 w 1417885"/>
              <a:gd name="connsiteY5" fmla="*/ 0 h 1652172"/>
              <a:gd name="connsiteX6" fmla="*/ 1364919 w 1417885"/>
              <a:gd name="connsiteY6" fmla="*/ 241954 h 165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7885" h="1652172">
                <a:moveTo>
                  <a:pt x="1417885" y="308281"/>
                </a:moveTo>
                <a:lnTo>
                  <a:pt x="1417885" y="1343890"/>
                </a:lnTo>
                <a:lnTo>
                  <a:pt x="1364919" y="1410217"/>
                </a:lnTo>
                <a:cubicBezTo>
                  <a:pt x="1220229" y="1559709"/>
                  <a:pt x="1020341" y="1652172"/>
                  <a:pt x="799551" y="1652172"/>
                </a:cubicBezTo>
                <a:cubicBezTo>
                  <a:pt x="357971" y="1652172"/>
                  <a:pt x="0" y="1282320"/>
                  <a:pt x="0" y="826086"/>
                </a:cubicBezTo>
                <a:cubicBezTo>
                  <a:pt x="0" y="369850"/>
                  <a:pt x="357971" y="0"/>
                  <a:pt x="799551" y="0"/>
                </a:cubicBezTo>
                <a:cubicBezTo>
                  <a:pt x="1020341" y="0"/>
                  <a:pt x="1220229" y="92462"/>
                  <a:pt x="1364919" y="241954"/>
                </a:cubicBezTo>
                <a:close/>
              </a:path>
            </a:pathLst>
          </a:custGeom>
          <a:gradFill>
            <a:gsLst>
              <a:gs pos="0">
                <a:srgbClr val="FFE9BA"/>
              </a:gs>
              <a:gs pos="100000">
                <a:srgbClr val="FAD09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2485700" y="3498850"/>
            <a:ext cx="7220600" cy="971550"/>
          </a:xfrm>
        </p:spPr>
        <p:txBody>
          <a:bodyPr lIns="91440" tIns="45720" rIns="91440" bIns="45720" anchor="t" anchorCtr="0">
            <a:normAutofit/>
          </a:bodyPr>
          <a:lstStyle>
            <a:lvl1pPr algn="ctr">
              <a:defRPr sz="48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22.xml"/><Relationship Id="rId23" Type="http://schemas.openxmlformats.org/officeDocument/2006/relationships/tags" Target="../tags/tag121.xml"/><Relationship Id="rId22" Type="http://schemas.openxmlformats.org/officeDocument/2006/relationships/tags" Target="../tags/tag120.xml"/><Relationship Id="rId21" Type="http://schemas.openxmlformats.org/officeDocument/2006/relationships/tags" Target="../tags/tag119.xml"/><Relationship Id="rId20" Type="http://schemas.openxmlformats.org/officeDocument/2006/relationships/tags" Target="../tags/tag11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17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18783" y="2699344"/>
            <a:ext cx="6130657" cy="1194951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5400"/>
              <a:t>散学典礼</a:t>
            </a:r>
            <a:endParaRPr lang="zh-CN" altLang="en-US" sz="5400"/>
          </a:p>
        </p:txBody>
      </p:sp>
      <p:sp>
        <p:nvSpPr>
          <p:cNvPr id="14" name="副标题 1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18783" y="2257424"/>
            <a:ext cx="6130657" cy="353931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1600"/>
              <a:t>24电商1班</a:t>
            </a:r>
            <a:endParaRPr lang="en-US" altLang="zh-CN" sz="160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818783" y="5463545"/>
            <a:ext cx="4424363" cy="619125"/>
          </a:xfrm>
        </p:spPr>
        <p:txBody>
          <a:bodyPr/>
          <a:p>
            <a:r>
              <a:rPr lang="zh-CN" altLang="en-US"/>
              <a:t>汇报人姓名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669882" y="443234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lang="zh-CN" altLang="en-US" sz="6000">
                <a:latin typeface="黑体" panose="02010609060101010101" charset="-122"/>
                <a:ea typeface="黑体" panose="02010609060101010101" charset="-122"/>
              </a:rPr>
              <a:t>学期总结</a:t>
            </a:r>
            <a:endParaRPr lang="zh-CN" altLang="en-US" sz="6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9925" y="1601470"/>
            <a:ext cx="10852150" cy="473964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10000"/>
              </a:lnSpc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一个学期过去了，我们学到了不少的知识，我们本学期的学习虽然即将要结束了，但我们有更重要的事，那就是不断地学习。在这一学期里，我发现我们班在上课的专注力和积极发言方面进步了不少，但是对于作业的态度有待提升，同学之间必须互相帮助、互相监督，一同进步。</a:t>
            </a:r>
            <a:endParaRPr lang="zh-CN" altLang="en-US" sz="24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210000"/>
              </a:lnSpc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晚修方面老师希望同学们保持良好的纪律，不足的地方能及时改正。</a:t>
            </a:r>
            <a:endParaRPr lang="zh-CN" altLang="en-US" sz="2400" b="1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68800" y="450000"/>
            <a:ext cx="56692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期末表彰名单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6765" y="1763395"/>
            <a:ext cx="1091501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6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sym typeface="+mn-ea"/>
              </a:rPr>
              <a:t>三好学生：张一、张二、张三、张四、张五；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ts val="6000"/>
              </a:lnSpc>
            </a:pP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ts val="6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sym typeface="+mn-ea"/>
              </a:rPr>
              <a:t>优秀班干部：李四、李五、李六；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ts val="6000"/>
              </a:lnSpc>
            </a:pP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ts val="6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sym typeface="+mn-ea"/>
              </a:rPr>
              <a:t>进步之星：王五、王六、王七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>
            <a:hlinkClick r:id="" tooltip="" action="ppaction://hlinkshowjump?jump=firstslide"/>
          </p:cNvPr>
          <p:cNvSpPr/>
          <p:nvPr/>
        </p:nvSpPr>
        <p:spPr>
          <a:xfrm>
            <a:off x="4175760" y="282956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Chevron">
              <a:avLst/>
            </a:prstTxWarp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返回首页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0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640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640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0"/>
  <p:tag name="KSO_WM_TAG_VERSION" val="1.0"/>
  <p:tag name="KSO_WM_BEAUTIFY_FLAG" val="#wm#"/>
  <p:tag name="KSO_WM_TEMPLATE_CATEGORY" val="custom"/>
  <p:tag name="KSO_WM_TEMPLATE_INDEX" val="20218640"/>
  <p:tag name="KSO_WM_SPECIAL_SOURCE" val="bdnull"/>
  <p:tag name="KSO_WM_TEMPLATE_THUMBS_INDEX" val="1、4、6、7、10、12、14、17、20、22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PRESET_TEXT" val="工作汇报通用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8640_1*a*1"/>
  <p:tag name="KSO_WM_TEMPLATE_CATEGORY" val="custom"/>
  <p:tag name="KSO_WM_TEMPLATE_INDEX" val="20218640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PRESET_TEXT" val="WORK REPORT GENERAL PPT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8640_1*b*1"/>
  <p:tag name="KSO_WM_TEMPLATE_CATEGORY" val="custom"/>
  <p:tag name="KSO_WM_TEMPLATE_INDEX" val="20218640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SUBTYPE" val="b"/>
  <p:tag name="KSO_WM_UNIT_PRESET_TEXT" val="汇报人姓名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18640_1*f*1"/>
  <p:tag name="KSO_WM_TEMPLATE_CATEGORY" val="custom"/>
  <p:tag name="KSO_WM_TEMPLATE_INDEX" val="20218640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ID" val="custom20218640_1"/>
  <p:tag name="KSO_WM_TEMPLATE_SUBCATEGORY" val="0"/>
  <p:tag name="KSO_WM_TEMPLATE_MASTER_TYPE" val="1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18640"/>
  <p:tag name="KSO_WM_SLIDE_LAYOUT" val="a_b_f"/>
  <p:tag name="KSO_WM_SLIDE_LAYOUT_CNT" val="1_1_1"/>
  <p:tag name="KSO_WM_UNIT_SHOW_EDIT_AREA_INDICATION" val="1"/>
  <p:tag name="KSO_WM_TEMPLATE_THUMBS_INDEX" val="1、4、6、7、10、12、14、17、20、22"/>
  <p:tag name="KSO_WM_SPECIAL_SOURCE" val="bdnull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18640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18640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1864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6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7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8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9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3_Office 主题​​">
  <a:themeElements>
    <a:clrScheme name="设计组工作汇报（第2套）4">
      <a:dk1>
        <a:sysClr val="windowText" lastClr="000000"/>
      </a:dk1>
      <a:lt1>
        <a:sysClr val="window" lastClr="FFFFFF"/>
      </a:lt1>
      <a:dk2>
        <a:srgbClr val="FFF0DD"/>
      </a:dk2>
      <a:lt2>
        <a:srgbClr val="FDFAF6"/>
      </a:lt2>
      <a:accent1>
        <a:srgbClr val="C8701A"/>
      </a:accent1>
      <a:accent2>
        <a:srgbClr val="D28434"/>
      </a:accent2>
      <a:accent3>
        <a:srgbClr val="DD984D"/>
      </a:accent3>
      <a:accent4>
        <a:srgbClr val="E7AB67"/>
      </a:accent4>
      <a:accent5>
        <a:srgbClr val="F2BF80"/>
      </a:accent5>
      <a:accent6>
        <a:srgbClr val="FCD39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WPS 演示</Application>
  <PresentationFormat>宽屏</PresentationFormat>
  <Paragraphs>21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华文中宋</vt:lpstr>
      <vt:lpstr>华文隶书</vt:lpstr>
      <vt:lpstr>黑体</vt:lpstr>
      <vt:lpstr>仿宋</vt:lpstr>
      <vt:lpstr>3_Office 主题​​</vt:lpstr>
      <vt:lpstr>散学典礼</vt:lpstr>
      <vt:lpstr>学期总结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刀</cp:lastModifiedBy>
  <cp:revision>172</cp:revision>
  <dcterms:created xsi:type="dcterms:W3CDTF">2019-06-19T02:08:00Z</dcterms:created>
  <dcterms:modified xsi:type="dcterms:W3CDTF">2025-05-07T06:35:14Z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