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10" r:id="rId3"/>
    <p:sldId id="411" r:id="rId4"/>
    <p:sldId id="412" r:id="rId5"/>
    <p:sldId id="413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zh-CN"/>
              <a:t>语文之星</a:t>
            </a:r>
            <a:endParaRPr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>
              <a:lnSpc>
                <a:spcPct val="150000"/>
              </a:lnSpc>
            </a:pPr>
            <a:r>
              <a:rPr b="1">
                <a:sym typeface="+mn-ea"/>
              </a:rPr>
              <a:t>彭语谦、马增祥、范舒晴、杨静怡、万思敏、邓乐意、陈    晴、陈静仪、颜金灿、许诗颖、赖文雅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zh-CN"/>
              <a:t>数学之星</a:t>
            </a:r>
            <a:endParaRPr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>
              <a:lnSpc>
                <a:spcPct val="150000"/>
              </a:lnSpc>
            </a:pPr>
            <a:r>
              <a:rPr b="1">
                <a:sym typeface="+mn-ea"/>
              </a:rPr>
              <a:t>彭语谦、马增祥、杨静怡、仝家瑞、颜金灿、郭迎韵、陈慧莹、饶鹏豪、林艺瀚、万思敏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zh-CN"/>
              <a:t>英语之星</a:t>
            </a:r>
            <a:endParaRPr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>
              <a:lnSpc>
                <a:spcPct val="150000"/>
              </a:lnSpc>
            </a:pPr>
            <a:r>
              <a:rPr b="1">
                <a:sym typeface="+mn-ea"/>
              </a:rPr>
              <a:t>彭语谦、詹嘉瑶、周泽建、林艺瀚、吴洁、杨静怡、潘林瀚怡、饶鹏刚、肖思琪、陈静仪、颜金灿、许诗颖、陈慧莹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谢谢观看！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153</Words>
  <Application>WPS 演示</Application>
  <PresentationFormat>宽屏</PresentationFormat>
  <Paragraphs>14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Wingdings</vt:lpstr>
      <vt:lpstr>Arial Unicode MS</vt:lpstr>
      <vt:lpstr>Calibri</vt:lpstr>
      <vt:lpstr>Office 主题​​</vt:lpstr>
      <vt:lpstr>语文之星</vt:lpstr>
      <vt:lpstr>数学之星</vt:lpstr>
      <vt:lpstr>英语之星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lhy</cp:lastModifiedBy>
  <cp:revision>158</cp:revision>
  <dcterms:created xsi:type="dcterms:W3CDTF">2019-06-19T02:08:00Z</dcterms:created>
  <dcterms:modified xsi:type="dcterms:W3CDTF">2025-06-24T09:26:04Z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2052-11.1.0.10009</vt:lpwstr>
  </property>
</Properties>
</file>